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embeddings/oleObject1.bin" ContentType="application/vnd.openxmlformats-officedocument.oleObject"/>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320" r:id="rId4"/>
    <p:sldId id="322" r:id="rId5"/>
    <p:sldId id="324" r:id="rId6"/>
    <p:sldId id="323" r:id="rId7"/>
    <p:sldId id="325" r:id="rId8"/>
    <p:sldId id="327" r:id="rId9"/>
    <p:sldId id="328" r:id="rId10"/>
    <p:sldId id="329" r:id="rId11"/>
    <p:sldId id="330" r:id="rId12"/>
    <p:sldId id="331" r:id="rId13"/>
    <p:sldId id="332" r:id="rId14"/>
    <p:sldId id="333" r:id="rId15"/>
    <p:sldId id="359" r:id="rId16"/>
    <p:sldId id="360" r:id="rId17"/>
    <p:sldId id="361" r:id="rId18"/>
    <p:sldId id="362" r:id="rId19"/>
    <p:sldId id="363" r:id="rId20"/>
    <p:sldId id="364" r:id="rId21"/>
    <p:sldId id="365" r:id="rId22"/>
    <p:sldId id="335" r:id="rId23"/>
    <p:sldId id="366" r:id="rId24"/>
    <p:sldId id="367"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 id="350" r:id="rId40"/>
    <p:sldId id="351" r:id="rId41"/>
    <p:sldId id="352" r:id="rId42"/>
    <p:sldId id="353" r:id="rId43"/>
    <p:sldId id="354" r:id="rId44"/>
    <p:sldId id="355" r:id="rId45"/>
    <p:sldId id="356" r:id="rId46"/>
    <p:sldId id="357" r:id="rId47"/>
    <p:sldId id="358" r:id="rId48"/>
    <p:sldId id="318" r:id="rId49"/>
  </p:sldIdLst>
  <p:sldSz cx="9144000" cy="6858000" type="screen4x3"/>
  <p:notesSz cx="6645275" cy="97774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 Lu" initials="W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3" autoAdjust="0"/>
    <p:restoredTop sz="98905" autoAdjust="0"/>
  </p:normalViewPr>
  <p:slideViewPr>
    <p:cSldViewPr>
      <p:cViewPr>
        <p:scale>
          <a:sx n="80" d="100"/>
          <a:sy n="80" d="100"/>
        </p:scale>
        <p:origin x="-848" y="3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interSettings" Target="printerSettings/printerSettings1.bin"/><Relationship Id="rId52" Type="http://schemas.openxmlformats.org/officeDocument/2006/relationships/commentAuthors" Target="commentAuthors.xml"/><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804C2B-8967-4C2E-AABE-A7663CED7826}" type="doc">
      <dgm:prSet loTypeId="urn:microsoft.com/office/officeart/2005/8/layout/process1" loCatId="process" qsTypeId="urn:microsoft.com/office/officeart/2005/8/quickstyle/simple5" qsCatId="simple" csTypeId="urn:microsoft.com/office/officeart/2005/8/colors/colorful2" csCatId="colorful" phldr="1"/>
      <dgm:spPr/>
    </dgm:pt>
    <dgm:pt modelId="{9895EBC5-57E7-43EF-9109-379195E270ED}">
      <dgm:prSet phldrT="[文本]" custT="1"/>
      <dgm:spPr/>
      <dgm:t>
        <a:bodyPr/>
        <a:lstStyle/>
        <a:p>
          <a:r>
            <a:rPr lang="zh-CN" altLang="en-US" sz="1800" b="1" dirty="0" smtClean="0">
              <a:solidFill>
                <a:schemeClr val="bg1"/>
              </a:solidFill>
              <a:latin typeface="幼圆" panose="02010509060101010101" pitchFamily="49" charset="-122"/>
              <a:ea typeface="幼圆" panose="02010509060101010101" pitchFamily="49" charset="-122"/>
            </a:rPr>
            <a:t>托管服务的准备</a:t>
          </a:r>
          <a:endParaRPr lang="en-US" altLang="zh-CN" sz="1800" b="1" dirty="0" smtClean="0">
            <a:solidFill>
              <a:schemeClr val="bg1"/>
            </a:solidFill>
            <a:latin typeface="幼圆" panose="02010509060101010101" pitchFamily="49" charset="-122"/>
            <a:ea typeface="幼圆" panose="02010509060101010101" pitchFamily="49" charset="-122"/>
          </a:endParaRPr>
        </a:p>
      </dgm:t>
    </dgm:pt>
    <dgm:pt modelId="{69AC7AD6-5084-40B0-B5F5-CA9594873E51}" type="parTrans" cxnId="{D3708649-2D12-408B-B4E9-9D98D63364A9}">
      <dgm:prSet/>
      <dgm:spPr/>
      <dgm:t>
        <a:bodyPr/>
        <a:lstStyle/>
        <a:p>
          <a:endParaRPr lang="zh-CN" altLang="en-US" sz="1800" b="1">
            <a:solidFill>
              <a:schemeClr val="bg1"/>
            </a:solidFill>
            <a:latin typeface="幼圆" panose="02010509060101010101" pitchFamily="49" charset="-122"/>
            <a:ea typeface="幼圆" panose="02010509060101010101" pitchFamily="49" charset="-122"/>
          </a:endParaRPr>
        </a:p>
      </dgm:t>
    </dgm:pt>
    <dgm:pt modelId="{ECF3DD43-E30A-4A6B-A306-A09F3AD0F97D}" type="sibTrans" cxnId="{D3708649-2D12-408B-B4E9-9D98D63364A9}">
      <dgm:prSet custT="1"/>
      <dgm:spPr/>
      <dgm:t>
        <a:bodyPr/>
        <a:lstStyle/>
        <a:p>
          <a:endParaRPr lang="zh-CN" altLang="en-US" sz="1800" b="1">
            <a:solidFill>
              <a:schemeClr val="bg1"/>
            </a:solidFill>
            <a:latin typeface="幼圆" panose="02010509060101010101" pitchFamily="49" charset="-122"/>
            <a:ea typeface="幼圆" panose="02010509060101010101" pitchFamily="49" charset="-122"/>
          </a:endParaRPr>
        </a:p>
      </dgm:t>
    </dgm:pt>
    <dgm:pt modelId="{FA388F31-1337-4D6E-B6AA-88F0E97B97BA}">
      <dgm:prSet phldrT="[文本]" custT="1"/>
      <dgm:spPr/>
      <dgm:t>
        <a:bodyPr/>
        <a:lstStyle/>
        <a:p>
          <a:r>
            <a:rPr lang="zh-CN" altLang="en-US" sz="1800" b="1" dirty="0" smtClean="0">
              <a:solidFill>
                <a:schemeClr val="bg1"/>
              </a:solidFill>
              <a:latin typeface="幼圆" panose="02010509060101010101" pitchFamily="49" charset="-122"/>
              <a:ea typeface="幼圆" panose="02010509060101010101" pitchFamily="49" charset="-122"/>
            </a:rPr>
            <a:t>托管服务的建立</a:t>
          </a:r>
          <a:endParaRPr lang="en-US" altLang="zh-CN" sz="1800" b="1" dirty="0" smtClean="0">
            <a:solidFill>
              <a:schemeClr val="bg1"/>
            </a:solidFill>
            <a:latin typeface="幼圆" panose="02010509060101010101" pitchFamily="49" charset="-122"/>
            <a:ea typeface="幼圆" panose="02010509060101010101" pitchFamily="49" charset="-122"/>
          </a:endParaRPr>
        </a:p>
      </dgm:t>
    </dgm:pt>
    <dgm:pt modelId="{BE61FA78-D498-4838-96D8-E5D264005505}" type="parTrans" cxnId="{762A0946-19CD-48BA-BC28-4DD450B3BB62}">
      <dgm:prSet/>
      <dgm:spPr/>
      <dgm:t>
        <a:bodyPr/>
        <a:lstStyle/>
        <a:p>
          <a:endParaRPr lang="zh-CN" altLang="en-US" sz="1800" b="1">
            <a:solidFill>
              <a:schemeClr val="bg1"/>
            </a:solidFill>
            <a:latin typeface="幼圆" panose="02010509060101010101" pitchFamily="49" charset="-122"/>
            <a:ea typeface="幼圆" panose="02010509060101010101" pitchFamily="49" charset="-122"/>
          </a:endParaRPr>
        </a:p>
      </dgm:t>
    </dgm:pt>
    <dgm:pt modelId="{A4D71C98-4733-4352-A846-570D8B436A5B}" type="sibTrans" cxnId="{762A0946-19CD-48BA-BC28-4DD450B3BB62}">
      <dgm:prSet custT="1"/>
      <dgm:spPr/>
      <dgm:t>
        <a:bodyPr/>
        <a:lstStyle/>
        <a:p>
          <a:endParaRPr lang="zh-CN" altLang="en-US" sz="1800" b="1">
            <a:solidFill>
              <a:schemeClr val="bg1"/>
            </a:solidFill>
            <a:latin typeface="幼圆" panose="02010509060101010101" pitchFamily="49" charset="-122"/>
            <a:ea typeface="幼圆" panose="02010509060101010101" pitchFamily="49" charset="-122"/>
          </a:endParaRPr>
        </a:p>
      </dgm:t>
    </dgm:pt>
    <dgm:pt modelId="{85F175A2-AF6F-4AC7-A17E-B470EC829B66}">
      <dgm:prSet phldrT="[文本]" custT="1"/>
      <dgm:spPr/>
      <dgm:t>
        <a:bodyPr/>
        <a:lstStyle/>
        <a:p>
          <a:r>
            <a:rPr lang="zh-CN" altLang="en-US" sz="1800" b="1" dirty="0" smtClean="0">
              <a:solidFill>
                <a:schemeClr val="bg1"/>
              </a:solidFill>
              <a:latin typeface="幼圆" panose="02010509060101010101" pitchFamily="49" charset="-122"/>
              <a:ea typeface="幼圆" panose="02010509060101010101" pitchFamily="49" charset="-122"/>
            </a:rPr>
            <a:t>托管服务的持续保障</a:t>
          </a:r>
          <a:endParaRPr lang="en-US" altLang="zh-CN" sz="1800" b="1" dirty="0" smtClean="0">
            <a:solidFill>
              <a:schemeClr val="bg1"/>
            </a:solidFill>
            <a:latin typeface="幼圆" panose="02010509060101010101" pitchFamily="49" charset="-122"/>
            <a:ea typeface="幼圆" panose="02010509060101010101" pitchFamily="49" charset="-122"/>
          </a:endParaRPr>
        </a:p>
      </dgm:t>
    </dgm:pt>
    <dgm:pt modelId="{170597C6-9545-4361-B1A1-6F8A5AE679FB}" type="parTrans" cxnId="{FDF9E1A5-0D8A-4587-9990-1C45FAF114D4}">
      <dgm:prSet/>
      <dgm:spPr/>
      <dgm:t>
        <a:bodyPr/>
        <a:lstStyle/>
        <a:p>
          <a:endParaRPr lang="zh-CN" altLang="en-US" sz="1800" b="1">
            <a:solidFill>
              <a:schemeClr val="bg1"/>
            </a:solidFill>
            <a:latin typeface="幼圆" panose="02010509060101010101" pitchFamily="49" charset="-122"/>
            <a:ea typeface="幼圆" panose="02010509060101010101" pitchFamily="49" charset="-122"/>
          </a:endParaRPr>
        </a:p>
      </dgm:t>
    </dgm:pt>
    <dgm:pt modelId="{C7D3E4A9-C7D4-4484-9489-1ECA4F9D04DA}" type="sibTrans" cxnId="{FDF9E1A5-0D8A-4587-9990-1C45FAF114D4}">
      <dgm:prSet custT="1"/>
      <dgm:spPr/>
      <dgm:t>
        <a:bodyPr/>
        <a:lstStyle/>
        <a:p>
          <a:endParaRPr lang="zh-CN" altLang="en-US" sz="1800" b="1">
            <a:solidFill>
              <a:schemeClr val="bg1"/>
            </a:solidFill>
            <a:latin typeface="幼圆" panose="02010509060101010101" pitchFamily="49" charset="-122"/>
            <a:ea typeface="幼圆" panose="02010509060101010101" pitchFamily="49" charset="-122"/>
          </a:endParaRPr>
        </a:p>
      </dgm:t>
    </dgm:pt>
    <dgm:pt modelId="{4D348180-E07D-480A-BF27-48225FDA0040}">
      <dgm:prSet custT="1"/>
      <dgm:spPr/>
      <dgm:t>
        <a:bodyPr/>
        <a:lstStyle/>
        <a:p>
          <a:r>
            <a:rPr lang="zh-CN" altLang="en-US" sz="1800" b="1" dirty="0" smtClean="0">
              <a:solidFill>
                <a:schemeClr val="bg1"/>
              </a:solidFill>
              <a:latin typeface="幼圆" panose="02010509060101010101" pitchFamily="49" charset="-122"/>
              <a:ea typeface="幼圆" panose="02010509060101010101" pitchFamily="49" charset="-122"/>
            </a:rPr>
            <a:t>托管服务的变更和退出</a:t>
          </a:r>
          <a:endParaRPr lang="en-US" altLang="zh-CN" sz="1800" b="1" dirty="0" smtClean="0">
            <a:solidFill>
              <a:schemeClr val="bg1"/>
            </a:solidFill>
            <a:latin typeface="幼圆" panose="02010509060101010101" pitchFamily="49" charset="-122"/>
            <a:ea typeface="幼圆" panose="02010509060101010101" pitchFamily="49" charset="-122"/>
          </a:endParaRPr>
        </a:p>
      </dgm:t>
    </dgm:pt>
    <dgm:pt modelId="{129B24F3-FA37-442A-A89C-87F5455646A7}" type="parTrans" cxnId="{6CB78282-C04D-48B0-B6FD-B5CF60C46039}">
      <dgm:prSet/>
      <dgm:spPr/>
      <dgm:t>
        <a:bodyPr/>
        <a:lstStyle/>
        <a:p>
          <a:endParaRPr lang="zh-CN" altLang="en-US" sz="1800" b="1">
            <a:solidFill>
              <a:schemeClr val="bg1"/>
            </a:solidFill>
            <a:latin typeface="幼圆" panose="02010509060101010101" pitchFamily="49" charset="-122"/>
            <a:ea typeface="幼圆" panose="02010509060101010101" pitchFamily="49" charset="-122"/>
          </a:endParaRPr>
        </a:p>
      </dgm:t>
    </dgm:pt>
    <dgm:pt modelId="{821AB8FB-89B5-45E1-9829-1AD8A594A457}" type="sibTrans" cxnId="{6CB78282-C04D-48B0-B6FD-B5CF60C46039}">
      <dgm:prSet custT="1"/>
      <dgm:spPr/>
      <dgm:t>
        <a:bodyPr/>
        <a:lstStyle/>
        <a:p>
          <a:endParaRPr lang="zh-CN" altLang="en-US" sz="1800" b="1">
            <a:solidFill>
              <a:schemeClr val="bg1"/>
            </a:solidFill>
            <a:latin typeface="幼圆" panose="02010509060101010101" pitchFamily="49" charset="-122"/>
            <a:ea typeface="幼圆" panose="02010509060101010101" pitchFamily="49" charset="-122"/>
          </a:endParaRPr>
        </a:p>
      </dgm:t>
    </dgm:pt>
    <dgm:pt modelId="{66B1F699-B5F0-46C3-AD93-BF15BAD4E344}" type="pres">
      <dgm:prSet presAssocID="{9D804C2B-8967-4C2E-AABE-A7663CED7826}" presName="Name0" presStyleCnt="0">
        <dgm:presLayoutVars>
          <dgm:dir/>
          <dgm:resizeHandles val="exact"/>
        </dgm:presLayoutVars>
      </dgm:prSet>
      <dgm:spPr/>
    </dgm:pt>
    <dgm:pt modelId="{8607B514-746B-4942-8884-91BDA527203A}" type="pres">
      <dgm:prSet presAssocID="{9895EBC5-57E7-43EF-9109-379195E270ED}" presName="node" presStyleLbl="node1" presStyleIdx="0" presStyleCnt="4" custScaleY="69564">
        <dgm:presLayoutVars>
          <dgm:bulletEnabled val="1"/>
        </dgm:presLayoutVars>
      </dgm:prSet>
      <dgm:spPr/>
      <dgm:t>
        <a:bodyPr/>
        <a:lstStyle/>
        <a:p>
          <a:endParaRPr lang="zh-CN" altLang="en-US"/>
        </a:p>
      </dgm:t>
    </dgm:pt>
    <dgm:pt modelId="{0788169B-1DCC-4B53-AF60-C45AFE080D42}" type="pres">
      <dgm:prSet presAssocID="{ECF3DD43-E30A-4A6B-A306-A09F3AD0F97D}" presName="sibTrans" presStyleLbl="sibTrans2D1" presStyleIdx="0" presStyleCnt="3"/>
      <dgm:spPr/>
      <dgm:t>
        <a:bodyPr/>
        <a:lstStyle/>
        <a:p>
          <a:endParaRPr lang="zh-CN" altLang="en-US"/>
        </a:p>
      </dgm:t>
    </dgm:pt>
    <dgm:pt modelId="{4C591C51-9FA2-4D6E-9426-D29535742A51}" type="pres">
      <dgm:prSet presAssocID="{ECF3DD43-E30A-4A6B-A306-A09F3AD0F97D}" presName="connectorText" presStyleLbl="sibTrans2D1" presStyleIdx="0" presStyleCnt="3"/>
      <dgm:spPr/>
      <dgm:t>
        <a:bodyPr/>
        <a:lstStyle/>
        <a:p>
          <a:endParaRPr lang="zh-CN" altLang="en-US"/>
        </a:p>
      </dgm:t>
    </dgm:pt>
    <dgm:pt modelId="{22F094B6-C8B0-4700-B760-340813126435}" type="pres">
      <dgm:prSet presAssocID="{FA388F31-1337-4D6E-B6AA-88F0E97B97BA}" presName="node" presStyleLbl="node1" presStyleIdx="1" presStyleCnt="4" custScaleY="69564">
        <dgm:presLayoutVars>
          <dgm:bulletEnabled val="1"/>
        </dgm:presLayoutVars>
      </dgm:prSet>
      <dgm:spPr/>
      <dgm:t>
        <a:bodyPr/>
        <a:lstStyle/>
        <a:p>
          <a:endParaRPr lang="zh-CN" altLang="en-US"/>
        </a:p>
      </dgm:t>
    </dgm:pt>
    <dgm:pt modelId="{75F756E4-DA47-4CA6-BC02-488320BB9812}" type="pres">
      <dgm:prSet presAssocID="{A4D71C98-4733-4352-A846-570D8B436A5B}" presName="sibTrans" presStyleLbl="sibTrans2D1" presStyleIdx="1" presStyleCnt="3"/>
      <dgm:spPr/>
      <dgm:t>
        <a:bodyPr/>
        <a:lstStyle/>
        <a:p>
          <a:endParaRPr lang="zh-CN" altLang="en-US"/>
        </a:p>
      </dgm:t>
    </dgm:pt>
    <dgm:pt modelId="{E43DA59A-FF1B-42FC-9653-56AA616CB992}" type="pres">
      <dgm:prSet presAssocID="{A4D71C98-4733-4352-A846-570D8B436A5B}" presName="connectorText" presStyleLbl="sibTrans2D1" presStyleIdx="1" presStyleCnt="3"/>
      <dgm:spPr/>
      <dgm:t>
        <a:bodyPr/>
        <a:lstStyle/>
        <a:p>
          <a:endParaRPr lang="zh-CN" altLang="en-US"/>
        </a:p>
      </dgm:t>
    </dgm:pt>
    <dgm:pt modelId="{92735287-BE93-47D0-8D45-72D36E0F9CC5}" type="pres">
      <dgm:prSet presAssocID="{85F175A2-AF6F-4AC7-A17E-B470EC829B66}" presName="node" presStyleLbl="node1" presStyleIdx="2" presStyleCnt="4" custScaleY="69564">
        <dgm:presLayoutVars>
          <dgm:bulletEnabled val="1"/>
        </dgm:presLayoutVars>
      </dgm:prSet>
      <dgm:spPr/>
      <dgm:t>
        <a:bodyPr/>
        <a:lstStyle/>
        <a:p>
          <a:endParaRPr lang="zh-CN" altLang="en-US"/>
        </a:p>
      </dgm:t>
    </dgm:pt>
    <dgm:pt modelId="{999A8BE8-8226-4624-8DF6-304EBB2F0461}" type="pres">
      <dgm:prSet presAssocID="{C7D3E4A9-C7D4-4484-9489-1ECA4F9D04DA}" presName="sibTrans" presStyleLbl="sibTrans2D1" presStyleIdx="2" presStyleCnt="3"/>
      <dgm:spPr/>
      <dgm:t>
        <a:bodyPr/>
        <a:lstStyle/>
        <a:p>
          <a:endParaRPr lang="zh-CN" altLang="en-US"/>
        </a:p>
      </dgm:t>
    </dgm:pt>
    <dgm:pt modelId="{667F5FDD-EFAE-4BF4-8A1F-2C805D7D2919}" type="pres">
      <dgm:prSet presAssocID="{C7D3E4A9-C7D4-4484-9489-1ECA4F9D04DA}" presName="connectorText" presStyleLbl="sibTrans2D1" presStyleIdx="2" presStyleCnt="3"/>
      <dgm:spPr/>
      <dgm:t>
        <a:bodyPr/>
        <a:lstStyle/>
        <a:p>
          <a:endParaRPr lang="zh-CN" altLang="en-US"/>
        </a:p>
      </dgm:t>
    </dgm:pt>
    <dgm:pt modelId="{CFC501B7-216B-4327-AD4A-145270E5D9C9}" type="pres">
      <dgm:prSet presAssocID="{4D348180-E07D-480A-BF27-48225FDA0040}" presName="node" presStyleLbl="node1" presStyleIdx="3" presStyleCnt="4" custScaleY="69564">
        <dgm:presLayoutVars>
          <dgm:bulletEnabled val="1"/>
        </dgm:presLayoutVars>
      </dgm:prSet>
      <dgm:spPr/>
      <dgm:t>
        <a:bodyPr/>
        <a:lstStyle/>
        <a:p>
          <a:endParaRPr lang="zh-CN" altLang="en-US"/>
        </a:p>
      </dgm:t>
    </dgm:pt>
  </dgm:ptLst>
  <dgm:cxnLst>
    <dgm:cxn modelId="{762A0946-19CD-48BA-BC28-4DD450B3BB62}" srcId="{9D804C2B-8967-4C2E-AABE-A7663CED7826}" destId="{FA388F31-1337-4D6E-B6AA-88F0E97B97BA}" srcOrd="1" destOrd="0" parTransId="{BE61FA78-D498-4838-96D8-E5D264005505}" sibTransId="{A4D71C98-4733-4352-A846-570D8B436A5B}"/>
    <dgm:cxn modelId="{23D6A03B-2F24-4E6E-BE5A-F7B5A978BDD5}" type="presOf" srcId="{4D348180-E07D-480A-BF27-48225FDA0040}" destId="{CFC501B7-216B-4327-AD4A-145270E5D9C9}" srcOrd="0" destOrd="0" presId="urn:microsoft.com/office/officeart/2005/8/layout/process1"/>
    <dgm:cxn modelId="{B63A3F75-5153-442D-AF0D-8451C052A40D}" type="presOf" srcId="{C7D3E4A9-C7D4-4484-9489-1ECA4F9D04DA}" destId="{667F5FDD-EFAE-4BF4-8A1F-2C805D7D2919}" srcOrd="1" destOrd="0" presId="urn:microsoft.com/office/officeart/2005/8/layout/process1"/>
    <dgm:cxn modelId="{3EC526BA-899F-4997-9D28-2B45F1008F43}" type="presOf" srcId="{C7D3E4A9-C7D4-4484-9489-1ECA4F9D04DA}" destId="{999A8BE8-8226-4624-8DF6-304EBB2F0461}" srcOrd="0" destOrd="0" presId="urn:microsoft.com/office/officeart/2005/8/layout/process1"/>
    <dgm:cxn modelId="{1FC1784C-013E-4D9C-87F5-610E9881BF62}" type="presOf" srcId="{A4D71C98-4733-4352-A846-570D8B436A5B}" destId="{75F756E4-DA47-4CA6-BC02-488320BB9812}" srcOrd="0" destOrd="0" presId="urn:microsoft.com/office/officeart/2005/8/layout/process1"/>
    <dgm:cxn modelId="{B958B630-4BFB-42EB-B2BD-CA5A6A3F3B8B}" type="presOf" srcId="{FA388F31-1337-4D6E-B6AA-88F0E97B97BA}" destId="{22F094B6-C8B0-4700-B760-340813126435}" srcOrd="0" destOrd="0" presId="urn:microsoft.com/office/officeart/2005/8/layout/process1"/>
    <dgm:cxn modelId="{FDF9E1A5-0D8A-4587-9990-1C45FAF114D4}" srcId="{9D804C2B-8967-4C2E-AABE-A7663CED7826}" destId="{85F175A2-AF6F-4AC7-A17E-B470EC829B66}" srcOrd="2" destOrd="0" parTransId="{170597C6-9545-4361-B1A1-6F8A5AE679FB}" sibTransId="{C7D3E4A9-C7D4-4484-9489-1ECA4F9D04DA}"/>
    <dgm:cxn modelId="{6E9AA0D9-EB64-43C6-902A-24EB1160949A}" type="presOf" srcId="{85F175A2-AF6F-4AC7-A17E-B470EC829B66}" destId="{92735287-BE93-47D0-8D45-72D36E0F9CC5}" srcOrd="0" destOrd="0" presId="urn:microsoft.com/office/officeart/2005/8/layout/process1"/>
    <dgm:cxn modelId="{56D98873-4339-4860-97E5-99494D3F08F0}" type="presOf" srcId="{ECF3DD43-E30A-4A6B-A306-A09F3AD0F97D}" destId="{4C591C51-9FA2-4D6E-9426-D29535742A51}" srcOrd="1" destOrd="0" presId="urn:microsoft.com/office/officeart/2005/8/layout/process1"/>
    <dgm:cxn modelId="{8EC506D4-F7D6-4F9A-B536-B698ECDDCE66}" type="presOf" srcId="{ECF3DD43-E30A-4A6B-A306-A09F3AD0F97D}" destId="{0788169B-1DCC-4B53-AF60-C45AFE080D42}" srcOrd="0" destOrd="0" presId="urn:microsoft.com/office/officeart/2005/8/layout/process1"/>
    <dgm:cxn modelId="{38B2E17D-A44E-41E2-AA6E-E435D75D5E72}" type="presOf" srcId="{9895EBC5-57E7-43EF-9109-379195E270ED}" destId="{8607B514-746B-4942-8884-91BDA527203A}" srcOrd="0" destOrd="0" presId="urn:microsoft.com/office/officeart/2005/8/layout/process1"/>
    <dgm:cxn modelId="{D3708649-2D12-408B-B4E9-9D98D63364A9}" srcId="{9D804C2B-8967-4C2E-AABE-A7663CED7826}" destId="{9895EBC5-57E7-43EF-9109-379195E270ED}" srcOrd="0" destOrd="0" parTransId="{69AC7AD6-5084-40B0-B5F5-CA9594873E51}" sibTransId="{ECF3DD43-E30A-4A6B-A306-A09F3AD0F97D}"/>
    <dgm:cxn modelId="{28ABA3A8-933B-4CD3-A71C-D084EEB5E6F5}" type="presOf" srcId="{A4D71C98-4733-4352-A846-570D8B436A5B}" destId="{E43DA59A-FF1B-42FC-9653-56AA616CB992}" srcOrd="1" destOrd="0" presId="urn:microsoft.com/office/officeart/2005/8/layout/process1"/>
    <dgm:cxn modelId="{6CB78282-C04D-48B0-B6FD-B5CF60C46039}" srcId="{9D804C2B-8967-4C2E-AABE-A7663CED7826}" destId="{4D348180-E07D-480A-BF27-48225FDA0040}" srcOrd="3" destOrd="0" parTransId="{129B24F3-FA37-442A-A89C-87F5455646A7}" sibTransId="{821AB8FB-89B5-45E1-9829-1AD8A594A457}"/>
    <dgm:cxn modelId="{409BCED6-7A94-4855-9B88-456E75995AAA}" type="presOf" srcId="{9D804C2B-8967-4C2E-AABE-A7663CED7826}" destId="{66B1F699-B5F0-46C3-AD93-BF15BAD4E344}" srcOrd="0" destOrd="0" presId="urn:microsoft.com/office/officeart/2005/8/layout/process1"/>
    <dgm:cxn modelId="{55E5554E-6435-4CB8-82E0-AC8B78FD6D78}" type="presParOf" srcId="{66B1F699-B5F0-46C3-AD93-BF15BAD4E344}" destId="{8607B514-746B-4942-8884-91BDA527203A}" srcOrd="0" destOrd="0" presId="urn:microsoft.com/office/officeart/2005/8/layout/process1"/>
    <dgm:cxn modelId="{B51B46D7-FC63-4D80-B0F7-2C54B5BBDDC4}" type="presParOf" srcId="{66B1F699-B5F0-46C3-AD93-BF15BAD4E344}" destId="{0788169B-1DCC-4B53-AF60-C45AFE080D42}" srcOrd="1" destOrd="0" presId="urn:microsoft.com/office/officeart/2005/8/layout/process1"/>
    <dgm:cxn modelId="{6239EABD-546D-4A4B-B2BD-CC205BBF0AE6}" type="presParOf" srcId="{0788169B-1DCC-4B53-AF60-C45AFE080D42}" destId="{4C591C51-9FA2-4D6E-9426-D29535742A51}" srcOrd="0" destOrd="0" presId="urn:microsoft.com/office/officeart/2005/8/layout/process1"/>
    <dgm:cxn modelId="{1E40F5BC-5214-452B-B7B5-28FBCFD17795}" type="presParOf" srcId="{66B1F699-B5F0-46C3-AD93-BF15BAD4E344}" destId="{22F094B6-C8B0-4700-B760-340813126435}" srcOrd="2" destOrd="0" presId="urn:microsoft.com/office/officeart/2005/8/layout/process1"/>
    <dgm:cxn modelId="{55434BE9-1048-4EEC-839E-CFC2C51FAE5F}" type="presParOf" srcId="{66B1F699-B5F0-46C3-AD93-BF15BAD4E344}" destId="{75F756E4-DA47-4CA6-BC02-488320BB9812}" srcOrd="3" destOrd="0" presId="urn:microsoft.com/office/officeart/2005/8/layout/process1"/>
    <dgm:cxn modelId="{32C11B39-A3DB-4851-A053-C41AB0692C54}" type="presParOf" srcId="{75F756E4-DA47-4CA6-BC02-488320BB9812}" destId="{E43DA59A-FF1B-42FC-9653-56AA616CB992}" srcOrd="0" destOrd="0" presId="urn:microsoft.com/office/officeart/2005/8/layout/process1"/>
    <dgm:cxn modelId="{595D0D08-ED7D-4F0B-9FCA-C8FD8849F34B}" type="presParOf" srcId="{66B1F699-B5F0-46C3-AD93-BF15BAD4E344}" destId="{92735287-BE93-47D0-8D45-72D36E0F9CC5}" srcOrd="4" destOrd="0" presId="urn:microsoft.com/office/officeart/2005/8/layout/process1"/>
    <dgm:cxn modelId="{9CCB3427-37C1-422B-BBD1-33E1E7202C84}" type="presParOf" srcId="{66B1F699-B5F0-46C3-AD93-BF15BAD4E344}" destId="{999A8BE8-8226-4624-8DF6-304EBB2F0461}" srcOrd="5" destOrd="0" presId="urn:microsoft.com/office/officeart/2005/8/layout/process1"/>
    <dgm:cxn modelId="{4AA6DDD3-D699-4747-90E5-B05FF460FC10}" type="presParOf" srcId="{999A8BE8-8226-4624-8DF6-304EBB2F0461}" destId="{667F5FDD-EFAE-4BF4-8A1F-2C805D7D2919}" srcOrd="0" destOrd="0" presId="urn:microsoft.com/office/officeart/2005/8/layout/process1"/>
    <dgm:cxn modelId="{862360BD-156A-4A72-8E98-818F87CA0386}" type="presParOf" srcId="{66B1F699-B5F0-46C3-AD93-BF15BAD4E344}" destId="{CFC501B7-216B-4327-AD4A-145270E5D9C9}"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7FE5A8-A38B-43E8-8BED-31707B87F9D5}" type="doc">
      <dgm:prSet loTypeId="urn:microsoft.com/office/officeart/2005/8/layout/venn2" loCatId="relationship" qsTypeId="urn:microsoft.com/office/officeart/2005/8/quickstyle/simple5" qsCatId="simple" csTypeId="urn:microsoft.com/office/officeart/2005/8/colors/accent2_3" csCatId="accent2" phldr="1"/>
      <dgm:spPr/>
      <dgm:t>
        <a:bodyPr/>
        <a:lstStyle/>
        <a:p>
          <a:endParaRPr lang="zh-CN" altLang="en-US"/>
        </a:p>
      </dgm:t>
    </dgm:pt>
    <dgm:pt modelId="{7B0F9D01-6526-4803-9687-EF69A8091DCC}">
      <dgm:prSet phldrT="[文本]" custT="1"/>
      <dgm:spPr/>
      <dgm:t>
        <a:bodyPr/>
        <a:lstStyle/>
        <a:p>
          <a:endParaRPr lang="zh-CN" altLang="en-US" sz="1800" b="1" dirty="0">
            <a:solidFill>
              <a:schemeClr val="tx1"/>
            </a:solidFill>
          </a:endParaRPr>
        </a:p>
      </dgm:t>
    </dgm:pt>
    <dgm:pt modelId="{FF5FF357-69D7-4370-A4EC-E691B14918C0}" type="parTrans" cxnId="{4889EE7B-9C1F-4465-B56A-D7A85C1CF740}">
      <dgm:prSet/>
      <dgm:spPr/>
      <dgm:t>
        <a:bodyPr/>
        <a:lstStyle/>
        <a:p>
          <a:endParaRPr lang="zh-CN" altLang="en-US">
            <a:solidFill>
              <a:schemeClr val="tx1"/>
            </a:solidFill>
          </a:endParaRPr>
        </a:p>
      </dgm:t>
    </dgm:pt>
    <dgm:pt modelId="{BC5A9292-02D6-4152-8DD0-5B147F84C931}" type="sibTrans" cxnId="{4889EE7B-9C1F-4465-B56A-D7A85C1CF740}">
      <dgm:prSet/>
      <dgm:spPr/>
      <dgm:t>
        <a:bodyPr/>
        <a:lstStyle/>
        <a:p>
          <a:endParaRPr lang="zh-CN" altLang="en-US">
            <a:solidFill>
              <a:schemeClr val="tx1"/>
            </a:solidFill>
          </a:endParaRPr>
        </a:p>
      </dgm:t>
    </dgm:pt>
    <dgm:pt modelId="{E8A2E31D-1B15-428A-B43D-844287B1A22F}">
      <dgm:prSet phldrT="[文本]" custT="1"/>
      <dgm:spPr/>
      <dgm:t>
        <a:bodyPr/>
        <a:lstStyle/>
        <a:p>
          <a:endParaRPr lang="zh-CN" altLang="en-US" sz="1800" b="1" dirty="0">
            <a:solidFill>
              <a:schemeClr val="tx1"/>
            </a:solidFill>
          </a:endParaRPr>
        </a:p>
      </dgm:t>
    </dgm:pt>
    <dgm:pt modelId="{D5B1FC45-B222-4DC8-BC0A-9B74C5A086CF}" type="parTrans" cxnId="{356F349A-C49B-434D-8131-FD824B2EDA66}">
      <dgm:prSet/>
      <dgm:spPr/>
      <dgm:t>
        <a:bodyPr/>
        <a:lstStyle/>
        <a:p>
          <a:endParaRPr lang="zh-CN" altLang="en-US">
            <a:solidFill>
              <a:schemeClr val="tx1"/>
            </a:solidFill>
          </a:endParaRPr>
        </a:p>
      </dgm:t>
    </dgm:pt>
    <dgm:pt modelId="{C012B117-DC18-4F94-BF18-6204F2EA0B47}" type="sibTrans" cxnId="{356F349A-C49B-434D-8131-FD824B2EDA66}">
      <dgm:prSet/>
      <dgm:spPr/>
      <dgm:t>
        <a:bodyPr/>
        <a:lstStyle/>
        <a:p>
          <a:endParaRPr lang="zh-CN" altLang="en-US">
            <a:solidFill>
              <a:schemeClr val="tx1"/>
            </a:solidFill>
          </a:endParaRPr>
        </a:p>
      </dgm:t>
    </dgm:pt>
    <dgm:pt modelId="{87ADF2A0-9F84-4B28-BEE6-37C2D1F581C4}">
      <dgm:prSet phldrT="[文本]" custT="1"/>
      <dgm:spPr/>
      <dgm:t>
        <a:bodyPr/>
        <a:lstStyle/>
        <a:p>
          <a:endParaRPr lang="zh-CN" altLang="en-US" sz="1800" b="1" dirty="0">
            <a:solidFill>
              <a:schemeClr val="tx1"/>
            </a:solidFill>
          </a:endParaRPr>
        </a:p>
      </dgm:t>
    </dgm:pt>
    <dgm:pt modelId="{72C89EBE-A06A-48AB-AF60-95E2F36445FE}" type="parTrans" cxnId="{75F98C7A-F667-4BA0-8DD3-536A09FFE00A}">
      <dgm:prSet/>
      <dgm:spPr/>
      <dgm:t>
        <a:bodyPr/>
        <a:lstStyle/>
        <a:p>
          <a:endParaRPr lang="zh-CN" altLang="en-US">
            <a:solidFill>
              <a:schemeClr val="tx1"/>
            </a:solidFill>
          </a:endParaRPr>
        </a:p>
      </dgm:t>
    </dgm:pt>
    <dgm:pt modelId="{0EDE6924-1A4E-4F8C-89F8-64FC38723B51}" type="sibTrans" cxnId="{75F98C7A-F667-4BA0-8DD3-536A09FFE00A}">
      <dgm:prSet/>
      <dgm:spPr/>
      <dgm:t>
        <a:bodyPr/>
        <a:lstStyle/>
        <a:p>
          <a:endParaRPr lang="zh-CN" altLang="en-US">
            <a:solidFill>
              <a:schemeClr val="tx1"/>
            </a:solidFill>
          </a:endParaRPr>
        </a:p>
      </dgm:t>
    </dgm:pt>
    <dgm:pt modelId="{B9A7E7F0-1670-4D88-B8C0-614F2D8B7D39}" type="pres">
      <dgm:prSet presAssocID="{3D7FE5A8-A38B-43E8-8BED-31707B87F9D5}" presName="Name0" presStyleCnt="0">
        <dgm:presLayoutVars>
          <dgm:chMax val="7"/>
          <dgm:resizeHandles val="exact"/>
        </dgm:presLayoutVars>
      </dgm:prSet>
      <dgm:spPr/>
      <dgm:t>
        <a:bodyPr/>
        <a:lstStyle/>
        <a:p>
          <a:endParaRPr lang="zh-CN" altLang="en-US"/>
        </a:p>
      </dgm:t>
    </dgm:pt>
    <dgm:pt modelId="{321BEC63-8B69-44A6-9625-0E16D617E557}" type="pres">
      <dgm:prSet presAssocID="{3D7FE5A8-A38B-43E8-8BED-31707B87F9D5}" presName="comp1" presStyleCnt="0"/>
      <dgm:spPr/>
    </dgm:pt>
    <dgm:pt modelId="{1B54ABDD-74BB-4BD8-B4F6-C16887A14E25}" type="pres">
      <dgm:prSet presAssocID="{3D7FE5A8-A38B-43E8-8BED-31707B87F9D5}" presName="circle1" presStyleLbl="node1" presStyleIdx="0" presStyleCnt="3"/>
      <dgm:spPr/>
      <dgm:t>
        <a:bodyPr/>
        <a:lstStyle/>
        <a:p>
          <a:endParaRPr lang="zh-CN" altLang="en-US"/>
        </a:p>
      </dgm:t>
    </dgm:pt>
    <dgm:pt modelId="{AEB1DB73-CAEE-4CF4-9D25-79CDBC03C802}" type="pres">
      <dgm:prSet presAssocID="{3D7FE5A8-A38B-43E8-8BED-31707B87F9D5}" presName="c1text" presStyleLbl="node1" presStyleIdx="0" presStyleCnt="3">
        <dgm:presLayoutVars>
          <dgm:bulletEnabled val="1"/>
        </dgm:presLayoutVars>
      </dgm:prSet>
      <dgm:spPr/>
      <dgm:t>
        <a:bodyPr/>
        <a:lstStyle/>
        <a:p>
          <a:endParaRPr lang="zh-CN" altLang="en-US"/>
        </a:p>
      </dgm:t>
    </dgm:pt>
    <dgm:pt modelId="{12081754-A2BF-4190-AD3E-EEE0E43DCB71}" type="pres">
      <dgm:prSet presAssocID="{3D7FE5A8-A38B-43E8-8BED-31707B87F9D5}" presName="comp2" presStyleCnt="0"/>
      <dgm:spPr/>
    </dgm:pt>
    <dgm:pt modelId="{06DC82C3-9451-4168-B440-652C52A5116E}" type="pres">
      <dgm:prSet presAssocID="{3D7FE5A8-A38B-43E8-8BED-31707B87F9D5}" presName="circle2" presStyleLbl="node1" presStyleIdx="1" presStyleCnt="3" custLinFactNeighborY="-36213"/>
      <dgm:spPr/>
      <dgm:t>
        <a:bodyPr/>
        <a:lstStyle/>
        <a:p>
          <a:endParaRPr lang="zh-CN" altLang="en-US"/>
        </a:p>
      </dgm:t>
    </dgm:pt>
    <dgm:pt modelId="{9F29A5F6-6AC8-41A5-9BC5-16E3ADFFAF0D}" type="pres">
      <dgm:prSet presAssocID="{3D7FE5A8-A38B-43E8-8BED-31707B87F9D5}" presName="c2text" presStyleLbl="node1" presStyleIdx="1" presStyleCnt="3">
        <dgm:presLayoutVars>
          <dgm:bulletEnabled val="1"/>
        </dgm:presLayoutVars>
      </dgm:prSet>
      <dgm:spPr/>
      <dgm:t>
        <a:bodyPr/>
        <a:lstStyle/>
        <a:p>
          <a:endParaRPr lang="zh-CN" altLang="en-US"/>
        </a:p>
      </dgm:t>
    </dgm:pt>
    <dgm:pt modelId="{FE18240F-CDC0-4A86-9DCF-BCECB9E823AE}" type="pres">
      <dgm:prSet presAssocID="{3D7FE5A8-A38B-43E8-8BED-31707B87F9D5}" presName="comp3" presStyleCnt="0"/>
      <dgm:spPr/>
    </dgm:pt>
    <dgm:pt modelId="{59336249-AF04-43AD-A414-4A4C56C3A718}" type="pres">
      <dgm:prSet presAssocID="{3D7FE5A8-A38B-43E8-8BED-31707B87F9D5}" presName="circle3" presStyleLbl="node1" presStyleIdx="2" presStyleCnt="3" custLinFactNeighborY="-100000"/>
      <dgm:spPr/>
      <dgm:t>
        <a:bodyPr/>
        <a:lstStyle/>
        <a:p>
          <a:endParaRPr lang="zh-CN" altLang="en-US"/>
        </a:p>
      </dgm:t>
    </dgm:pt>
    <dgm:pt modelId="{6036F3BD-9FBA-4DBE-9ADE-AD0A0D58D1DC}" type="pres">
      <dgm:prSet presAssocID="{3D7FE5A8-A38B-43E8-8BED-31707B87F9D5}" presName="c3text" presStyleLbl="node1" presStyleIdx="2" presStyleCnt="3">
        <dgm:presLayoutVars>
          <dgm:bulletEnabled val="1"/>
        </dgm:presLayoutVars>
      </dgm:prSet>
      <dgm:spPr/>
      <dgm:t>
        <a:bodyPr/>
        <a:lstStyle/>
        <a:p>
          <a:endParaRPr lang="zh-CN" altLang="en-US"/>
        </a:p>
      </dgm:t>
    </dgm:pt>
  </dgm:ptLst>
  <dgm:cxnLst>
    <dgm:cxn modelId="{315E9691-B6E6-4845-9154-95C69DAE89E9}" type="presOf" srcId="{87ADF2A0-9F84-4B28-BEE6-37C2D1F581C4}" destId="{59336249-AF04-43AD-A414-4A4C56C3A718}" srcOrd="0" destOrd="0" presId="urn:microsoft.com/office/officeart/2005/8/layout/venn2"/>
    <dgm:cxn modelId="{2CFFF7B0-745A-4DE8-B1E7-9A020A7AC088}" type="presOf" srcId="{E8A2E31D-1B15-428A-B43D-844287B1A22F}" destId="{06DC82C3-9451-4168-B440-652C52A5116E}" srcOrd="0" destOrd="0" presId="urn:microsoft.com/office/officeart/2005/8/layout/venn2"/>
    <dgm:cxn modelId="{4889EE7B-9C1F-4465-B56A-D7A85C1CF740}" srcId="{3D7FE5A8-A38B-43E8-8BED-31707B87F9D5}" destId="{7B0F9D01-6526-4803-9687-EF69A8091DCC}" srcOrd="0" destOrd="0" parTransId="{FF5FF357-69D7-4370-A4EC-E691B14918C0}" sibTransId="{BC5A9292-02D6-4152-8DD0-5B147F84C931}"/>
    <dgm:cxn modelId="{EC81D587-240F-4108-A31D-58C97F42E183}" type="presOf" srcId="{87ADF2A0-9F84-4B28-BEE6-37C2D1F581C4}" destId="{6036F3BD-9FBA-4DBE-9ADE-AD0A0D58D1DC}" srcOrd="1" destOrd="0" presId="urn:microsoft.com/office/officeart/2005/8/layout/venn2"/>
    <dgm:cxn modelId="{72D092E0-3F29-496F-9789-493ABAB8B1A0}" type="presOf" srcId="{E8A2E31D-1B15-428A-B43D-844287B1A22F}" destId="{9F29A5F6-6AC8-41A5-9BC5-16E3ADFFAF0D}" srcOrd="1" destOrd="0" presId="urn:microsoft.com/office/officeart/2005/8/layout/venn2"/>
    <dgm:cxn modelId="{76D9F7A5-AECE-44E2-9E38-D3D557C3B090}" type="presOf" srcId="{3D7FE5A8-A38B-43E8-8BED-31707B87F9D5}" destId="{B9A7E7F0-1670-4D88-B8C0-614F2D8B7D39}" srcOrd="0" destOrd="0" presId="urn:microsoft.com/office/officeart/2005/8/layout/venn2"/>
    <dgm:cxn modelId="{356F349A-C49B-434D-8131-FD824B2EDA66}" srcId="{3D7FE5A8-A38B-43E8-8BED-31707B87F9D5}" destId="{E8A2E31D-1B15-428A-B43D-844287B1A22F}" srcOrd="1" destOrd="0" parTransId="{D5B1FC45-B222-4DC8-BC0A-9B74C5A086CF}" sibTransId="{C012B117-DC18-4F94-BF18-6204F2EA0B47}"/>
    <dgm:cxn modelId="{C2AABECC-0B7F-4CC1-A875-E22863C0C5B9}" type="presOf" srcId="{7B0F9D01-6526-4803-9687-EF69A8091DCC}" destId="{1B54ABDD-74BB-4BD8-B4F6-C16887A14E25}" srcOrd="0" destOrd="0" presId="urn:microsoft.com/office/officeart/2005/8/layout/venn2"/>
    <dgm:cxn modelId="{BD52FDD6-A0B5-4448-9C34-3580E1663242}" type="presOf" srcId="{7B0F9D01-6526-4803-9687-EF69A8091DCC}" destId="{AEB1DB73-CAEE-4CF4-9D25-79CDBC03C802}" srcOrd="1" destOrd="0" presId="urn:microsoft.com/office/officeart/2005/8/layout/venn2"/>
    <dgm:cxn modelId="{75F98C7A-F667-4BA0-8DD3-536A09FFE00A}" srcId="{3D7FE5A8-A38B-43E8-8BED-31707B87F9D5}" destId="{87ADF2A0-9F84-4B28-BEE6-37C2D1F581C4}" srcOrd="2" destOrd="0" parTransId="{72C89EBE-A06A-48AB-AF60-95E2F36445FE}" sibTransId="{0EDE6924-1A4E-4F8C-89F8-64FC38723B51}"/>
    <dgm:cxn modelId="{4F32CD42-1629-45B9-AB4A-924350462351}" type="presParOf" srcId="{B9A7E7F0-1670-4D88-B8C0-614F2D8B7D39}" destId="{321BEC63-8B69-44A6-9625-0E16D617E557}" srcOrd="0" destOrd="0" presId="urn:microsoft.com/office/officeart/2005/8/layout/venn2"/>
    <dgm:cxn modelId="{44507BE1-D1F8-4D6A-BD93-3B573572152B}" type="presParOf" srcId="{321BEC63-8B69-44A6-9625-0E16D617E557}" destId="{1B54ABDD-74BB-4BD8-B4F6-C16887A14E25}" srcOrd="0" destOrd="0" presId="urn:microsoft.com/office/officeart/2005/8/layout/venn2"/>
    <dgm:cxn modelId="{C1F38ADB-5B2A-4A7C-BCBC-4C096BE3A6E4}" type="presParOf" srcId="{321BEC63-8B69-44A6-9625-0E16D617E557}" destId="{AEB1DB73-CAEE-4CF4-9D25-79CDBC03C802}" srcOrd="1" destOrd="0" presId="urn:microsoft.com/office/officeart/2005/8/layout/venn2"/>
    <dgm:cxn modelId="{094D44DC-1941-462A-B14E-4A8EEBE674B3}" type="presParOf" srcId="{B9A7E7F0-1670-4D88-B8C0-614F2D8B7D39}" destId="{12081754-A2BF-4190-AD3E-EEE0E43DCB71}" srcOrd="1" destOrd="0" presId="urn:microsoft.com/office/officeart/2005/8/layout/venn2"/>
    <dgm:cxn modelId="{194C1571-B809-4839-AE13-0C6791F17A3E}" type="presParOf" srcId="{12081754-A2BF-4190-AD3E-EEE0E43DCB71}" destId="{06DC82C3-9451-4168-B440-652C52A5116E}" srcOrd="0" destOrd="0" presId="urn:microsoft.com/office/officeart/2005/8/layout/venn2"/>
    <dgm:cxn modelId="{5D3FCF1A-2DEC-4D22-B685-676F948E56A1}" type="presParOf" srcId="{12081754-A2BF-4190-AD3E-EEE0E43DCB71}" destId="{9F29A5F6-6AC8-41A5-9BC5-16E3ADFFAF0D}" srcOrd="1" destOrd="0" presId="urn:microsoft.com/office/officeart/2005/8/layout/venn2"/>
    <dgm:cxn modelId="{706877B8-B7E0-42EB-9E36-5D03591A4D8D}" type="presParOf" srcId="{B9A7E7F0-1670-4D88-B8C0-614F2D8B7D39}" destId="{FE18240F-CDC0-4A86-9DCF-BCECB9E823AE}" srcOrd="2" destOrd="0" presId="urn:microsoft.com/office/officeart/2005/8/layout/venn2"/>
    <dgm:cxn modelId="{0565239F-2C98-4740-A27D-9ADD765C432F}" type="presParOf" srcId="{FE18240F-CDC0-4A86-9DCF-BCECB9E823AE}" destId="{59336249-AF04-43AD-A414-4A4C56C3A718}" srcOrd="0" destOrd="0" presId="urn:microsoft.com/office/officeart/2005/8/layout/venn2"/>
    <dgm:cxn modelId="{CF3D37D8-86A8-46DF-A04C-F1A90ED2E4D5}" type="presParOf" srcId="{FE18240F-CDC0-4A86-9DCF-BCECB9E823AE}" destId="{6036F3BD-9FBA-4DBE-9ADE-AD0A0D58D1DC}"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804C2B-8967-4C2E-AABE-A7663CED7826}" type="doc">
      <dgm:prSet loTypeId="urn:microsoft.com/office/officeart/2005/8/layout/process1" loCatId="process" qsTypeId="urn:microsoft.com/office/officeart/2005/8/quickstyle/simple5" qsCatId="simple" csTypeId="urn:microsoft.com/office/officeart/2005/8/colors/colorful2" csCatId="colorful" phldr="1"/>
      <dgm:spPr/>
    </dgm:pt>
    <dgm:pt modelId="{9895EBC5-57E7-43EF-9109-379195E270ED}">
      <dgm:prSet phldrT="[文本]" custT="1"/>
      <dgm:spPr/>
      <dgm:t>
        <a:bodyPr/>
        <a:lstStyle/>
        <a:p>
          <a:r>
            <a:rPr lang="zh-CN" altLang="en-US" sz="1800" dirty="0" smtClean="0">
              <a:latin typeface="幼圆" panose="02010509060101010101" pitchFamily="49" charset="-122"/>
              <a:ea typeface="幼圆" panose="02010509060101010101" pitchFamily="49" charset="-122"/>
            </a:rPr>
            <a:t>托管服务的准备</a:t>
          </a:r>
          <a:endParaRPr lang="en-US" altLang="zh-CN" sz="1800" dirty="0" smtClean="0">
            <a:latin typeface="幼圆" panose="02010509060101010101" pitchFamily="49" charset="-122"/>
            <a:ea typeface="幼圆" panose="02010509060101010101" pitchFamily="49" charset="-122"/>
          </a:endParaRPr>
        </a:p>
      </dgm:t>
    </dgm:pt>
    <dgm:pt modelId="{69AC7AD6-5084-40B0-B5F5-CA9594873E51}" type="parTrans" cxnId="{D3708649-2D12-408B-B4E9-9D98D63364A9}">
      <dgm:prSet/>
      <dgm:spPr/>
      <dgm:t>
        <a:bodyPr/>
        <a:lstStyle/>
        <a:p>
          <a:endParaRPr lang="zh-CN" altLang="en-US" sz="1800">
            <a:latin typeface="幼圆" panose="02010509060101010101" pitchFamily="49" charset="-122"/>
            <a:ea typeface="幼圆" panose="02010509060101010101" pitchFamily="49" charset="-122"/>
          </a:endParaRPr>
        </a:p>
      </dgm:t>
    </dgm:pt>
    <dgm:pt modelId="{ECF3DD43-E30A-4A6B-A306-A09F3AD0F97D}" type="sibTrans" cxnId="{D3708649-2D12-408B-B4E9-9D98D63364A9}">
      <dgm:prSet custT="1"/>
      <dgm:spPr/>
      <dgm:t>
        <a:bodyPr/>
        <a:lstStyle/>
        <a:p>
          <a:endParaRPr lang="zh-CN" altLang="en-US" sz="1800">
            <a:latin typeface="幼圆" panose="02010509060101010101" pitchFamily="49" charset="-122"/>
            <a:ea typeface="幼圆" panose="02010509060101010101" pitchFamily="49" charset="-122"/>
          </a:endParaRPr>
        </a:p>
      </dgm:t>
    </dgm:pt>
    <dgm:pt modelId="{FA388F31-1337-4D6E-B6AA-88F0E97B97BA}">
      <dgm:prSet phldrT="[文本]" custT="1"/>
      <dgm:spPr/>
      <dgm:t>
        <a:bodyPr/>
        <a:lstStyle/>
        <a:p>
          <a:r>
            <a:rPr lang="zh-CN" altLang="en-US" sz="1800" dirty="0" smtClean="0">
              <a:latin typeface="幼圆" panose="02010509060101010101" pitchFamily="49" charset="-122"/>
              <a:ea typeface="幼圆" panose="02010509060101010101" pitchFamily="49" charset="-122"/>
            </a:rPr>
            <a:t>托管服务的建立</a:t>
          </a:r>
          <a:endParaRPr lang="en-US" altLang="zh-CN" sz="1800" dirty="0" smtClean="0">
            <a:latin typeface="幼圆" panose="02010509060101010101" pitchFamily="49" charset="-122"/>
            <a:ea typeface="幼圆" panose="02010509060101010101" pitchFamily="49" charset="-122"/>
          </a:endParaRPr>
        </a:p>
      </dgm:t>
    </dgm:pt>
    <dgm:pt modelId="{BE61FA78-D498-4838-96D8-E5D264005505}" type="parTrans" cxnId="{762A0946-19CD-48BA-BC28-4DD450B3BB62}">
      <dgm:prSet/>
      <dgm:spPr/>
      <dgm:t>
        <a:bodyPr/>
        <a:lstStyle/>
        <a:p>
          <a:endParaRPr lang="zh-CN" altLang="en-US" sz="1800">
            <a:latin typeface="幼圆" panose="02010509060101010101" pitchFamily="49" charset="-122"/>
            <a:ea typeface="幼圆" panose="02010509060101010101" pitchFamily="49" charset="-122"/>
          </a:endParaRPr>
        </a:p>
      </dgm:t>
    </dgm:pt>
    <dgm:pt modelId="{A4D71C98-4733-4352-A846-570D8B436A5B}" type="sibTrans" cxnId="{762A0946-19CD-48BA-BC28-4DD450B3BB62}">
      <dgm:prSet custT="1"/>
      <dgm:spPr/>
      <dgm:t>
        <a:bodyPr/>
        <a:lstStyle/>
        <a:p>
          <a:endParaRPr lang="zh-CN" altLang="en-US" sz="1800">
            <a:latin typeface="幼圆" panose="02010509060101010101" pitchFamily="49" charset="-122"/>
            <a:ea typeface="幼圆" panose="02010509060101010101" pitchFamily="49" charset="-122"/>
          </a:endParaRPr>
        </a:p>
      </dgm:t>
    </dgm:pt>
    <dgm:pt modelId="{85F175A2-AF6F-4AC7-A17E-B470EC829B66}">
      <dgm:prSet phldrT="[文本]" custT="1"/>
      <dgm:spPr/>
      <dgm:t>
        <a:bodyPr/>
        <a:lstStyle/>
        <a:p>
          <a:r>
            <a:rPr lang="zh-CN" altLang="en-US" sz="1800" dirty="0" smtClean="0">
              <a:latin typeface="幼圆" panose="02010509060101010101" pitchFamily="49" charset="-122"/>
              <a:ea typeface="幼圆" panose="02010509060101010101" pitchFamily="49" charset="-122"/>
            </a:rPr>
            <a:t>托管服务的持续保障</a:t>
          </a:r>
          <a:endParaRPr lang="en-US" altLang="zh-CN" sz="1800" dirty="0" smtClean="0">
            <a:latin typeface="幼圆" panose="02010509060101010101" pitchFamily="49" charset="-122"/>
            <a:ea typeface="幼圆" panose="02010509060101010101" pitchFamily="49" charset="-122"/>
          </a:endParaRPr>
        </a:p>
      </dgm:t>
    </dgm:pt>
    <dgm:pt modelId="{170597C6-9545-4361-B1A1-6F8A5AE679FB}" type="parTrans" cxnId="{FDF9E1A5-0D8A-4587-9990-1C45FAF114D4}">
      <dgm:prSet/>
      <dgm:spPr/>
      <dgm:t>
        <a:bodyPr/>
        <a:lstStyle/>
        <a:p>
          <a:endParaRPr lang="zh-CN" altLang="en-US" sz="1800">
            <a:latin typeface="幼圆" panose="02010509060101010101" pitchFamily="49" charset="-122"/>
            <a:ea typeface="幼圆" panose="02010509060101010101" pitchFamily="49" charset="-122"/>
          </a:endParaRPr>
        </a:p>
      </dgm:t>
    </dgm:pt>
    <dgm:pt modelId="{C7D3E4A9-C7D4-4484-9489-1ECA4F9D04DA}" type="sibTrans" cxnId="{FDF9E1A5-0D8A-4587-9990-1C45FAF114D4}">
      <dgm:prSet custT="1"/>
      <dgm:spPr/>
      <dgm:t>
        <a:bodyPr/>
        <a:lstStyle/>
        <a:p>
          <a:endParaRPr lang="zh-CN" altLang="en-US" sz="1800">
            <a:latin typeface="幼圆" panose="02010509060101010101" pitchFamily="49" charset="-122"/>
            <a:ea typeface="幼圆" panose="02010509060101010101" pitchFamily="49" charset="-122"/>
          </a:endParaRPr>
        </a:p>
      </dgm:t>
    </dgm:pt>
    <dgm:pt modelId="{4D348180-E07D-480A-BF27-48225FDA0040}">
      <dgm:prSet custT="1"/>
      <dgm:spPr/>
      <dgm:t>
        <a:bodyPr/>
        <a:lstStyle/>
        <a:p>
          <a:r>
            <a:rPr lang="zh-CN" altLang="en-US" sz="1800" dirty="0" smtClean="0">
              <a:latin typeface="幼圆" panose="02010509060101010101" pitchFamily="49" charset="-122"/>
              <a:ea typeface="幼圆" panose="02010509060101010101" pitchFamily="49" charset="-122"/>
            </a:rPr>
            <a:t>托管服务的变更和退出</a:t>
          </a:r>
          <a:endParaRPr lang="en-US" altLang="zh-CN" sz="1800" dirty="0" smtClean="0">
            <a:latin typeface="幼圆" panose="02010509060101010101" pitchFamily="49" charset="-122"/>
            <a:ea typeface="幼圆" panose="02010509060101010101" pitchFamily="49" charset="-122"/>
          </a:endParaRPr>
        </a:p>
      </dgm:t>
    </dgm:pt>
    <dgm:pt modelId="{129B24F3-FA37-442A-A89C-87F5455646A7}" type="parTrans" cxnId="{6CB78282-C04D-48B0-B6FD-B5CF60C46039}">
      <dgm:prSet/>
      <dgm:spPr/>
      <dgm:t>
        <a:bodyPr/>
        <a:lstStyle/>
        <a:p>
          <a:endParaRPr lang="zh-CN" altLang="en-US" sz="1800">
            <a:latin typeface="幼圆" panose="02010509060101010101" pitchFamily="49" charset="-122"/>
            <a:ea typeface="幼圆" panose="02010509060101010101" pitchFamily="49" charset="-122"/>
          </a:endParaRPr>
        </a:p>
      </dgm:t>
    </dgm:pt>
    <dgm:pt modelId="{821AB8FB-89B5-45E1-9829-1AD8A594A457}" type="sibTrans" cxnId="{6CB78282-C04D-48B0-B6FD-B5CF60C46039}">
      <dgm:prSet custT="1"/>
      <dgm:spPr/>
      <dgm:t>
        <a:bodyPr/>
        <a:lstStyle/>
        <a:p>
          <a:endParaRPr lang="zh-CN" altLang="en-US" sz="1800">
            <a:latin typeface="幼圆" panose="02010509060101010101" pitchFamily="49" charset="-122"/>
            <a:ea typeface="幼圆" panose="02010509060101010101" pitchFamily="49" charset="-122"/>
          </a:endParaRPr>
        </a:p>
      </dgm:t>
    </dgm:pt>
    <dgm:pt modelId="{66B1F699-B5F0-46C3-AD93-BF15BAD4E344}" type="pres">
      <dgm:prSet presAssocID="{9D804C2B-8967-4C2E-AABE-A7663CED7826}" presName="Name0" presStyleCnt="0">
        <dgm:presLayoutVars>
          <dgm:dir/>
          <dgm:resizeHandles val="exact"/>
        </dgm:presLayoutVars>
      </dgm:prSet>
      <dgm:spPr/>
    </dgm:pt>
    <dgm:pt modelId="{8607B514-746B-4942-8884-91BDA527203A}" type="pres">
      <dgm:prSet presAssocID="{9895EBC5-57E7-43EF-9109-379195E270ED}" presName="node" presStyleLbl="node1" presStyleIdx="0" presStyleCnt="4" custScaleY="69564">
        <dgm:presLayoutVars>
          <dgm:bulletEnabled val="1"/>
        </dgm:presLayoutVars>
      </dgm:prSet>
      <dgm:spPr/>
      <dgm:t>
        <a:bodyPr/>
        <a:lstStyle/>
        <a:p>
          <a:endParaRPr lang="zh-CN" altLang="en-US"/>
        </a:p>
      </dgm:t>
    </dgm:pt>
    <dgm:pt modelId="{0788169B-1DCC-4B53-AF60-C45AFE080D42}" type="pres">
      <dgm:prSet presAssocID="{ECF3DD43-E30A-4A6B-A306-A09F3AD0F97D}" presName="sibTrans" presStyleLbl="sibTrans2D1" presStyleIdx="0" presStyleCnt="3"/>
      <dgm:spPr/>
      <dgm:t>
        <a:bodyPr/>
        <a:lstStyle/>
        <a:p>
          <a:endParaRPr lang="zh-CN" altLang="en-US"/>
        </a:p>
      </dgm:t>
    </dgm:pt>
    <dgm:pt modelId="{4C591C51-9FA2-4D6E-9426-D29535742A51}" type="pres">
      <dgm:prSet presAssocID="{ECF3DD43-E30A-4A6B-A306-A09F3AD0F97D}" presName="connectorText" presStyleLbl="sibTrans2D1" presStyleIdx="0" presStyleCnt="3"/>
      <dgm:spPr/>
      <dgm:t>
        <a:bodyPr/>
        <a:lstStyle/>
        <a:p>
          <a:endParaRPr lang="zh-CN" altLang="en-US"/>
        </a:p>
      </dgm:t>
    </dgm:pt>
    <dgm:pt modelId="{22F094B6-C8B0-4700-B760-340813126435}" type="pres">
      <dgm:prSet presAssocID="{FA388F31-1337-4D6E-B6AA-88F0E97B97BA}" presName="node" presStyleLbl="node1" presStyleIdx="1" presStyleCnt="4" custScaleY="69564">
        <dgm:presLayoutVars>
          <dgm:bulletEnabled val="1"/>
        </dgm:presLayoutVars>
      </dgm:prSet>
      <dgm:spPr/>
      <dgm:t>
        <a:bodyPr/>
        <a:lstStyle/>
        <a:p>
          <a:endParaRPr lang="zh-CN" altLang="en-US"/>
        </a:p>
      </dgm:t>
    </dgm:pt>
    <dgm:pt modelId="{75F756E4-DA47-4CA6-BC02-488320BB9812}" type="pres">
      <dgm:prSet presAssocID="{A4D71C98-4733-4352-A846-570D8B436A5B}" presName="sibTrans" presStyleLbl="sibTrans2D1" presStyleIdx="1" presStyleCnt="3"/>
      <dgm:spPr/>
      <dgm:t>
        <a:bodyPr/>
        <a:lstStyle/>
        <a:p>
          <a:endParaRPr lang="zh-CN" altLang="en-US"/>
        </a:p>
      </dgm:t>
    </dgm:pt>
    <dgm:pt modelId="{E43DA59A-FF1B-42FC-9653-56AA616CB992}" type="pres">
      <dgm:prSet presAssocID="{A4D71C98-4733-4352-A846-570D8B436A5B}" presName="connectorText" presStyleLbl="sibTrans2D1" presStyleIdx="1" presStyleCnt="3"/>
      <dgm:spPr/>
      <dgm:t>
        <a:bodyPr/>
        <a:lstStyle/>
        <a:p>
          <a:endParaRPr lang="zh-CN" altLang="en-US"/>
        </a:p>
      </dgm:t>
    </dgm:pt>
    <dgm:pt modelId="{92735287-BE93-47D0-8D45-72D36E0F9CC5}" type="pres">
      <dgm:prSet presAssocID="{85F175A2-AF6F-4AC7-A17E-B470EC829B66}" presName="node" presStyleLbl="node1" presStyleIdx="2" presStyleCnt="4" custScaleY="69564">
        <dgm:presLayoutVars>
          <dgm:bulletEnabled val="1"/>
        </dgm:presLayoutVars>
      </dgm:prSet>
      <dgm:spPr/>
      <dgm:t>
        <a:bodyPr/>
        <a:lstStyle/>
        <a:p>
          <a:endParaRPr lang="zh-CN" altLang="en-US"/>
        </a:p>
      </dgm:t>
    </dgm:pt>
    <dgm:pt modelId="{999A8BE8-8226-4624-8DF6-304EBB2F0461}" type="pres">
      <dgm:prSet presAssocID="{C7D3E4A9-C7D4-4484-9489-1ECA4F9D04DA}" presName="sibTrans" presStyleLbl="sibTrans2D1" presStyleIdx="2" presStyleCnt="3"/>
      <dgm:spPr/>
      <dgm:t>
        <a:bodyPr/>
        <a:lstStyle/>
        <a:p>
          <a:endParaRPr lang="zh-CN" altLang="en-US"/>
        </a:p>
      </dgm:t>
    </dgm:pt>
    <dgm:pt modelId="{667F5FDD-EFAE-4BF4-8A1F-2C805D7D2919}" type="pres">
      <dgm:prSet presAssocID="{C7D3E4A9-C7D4-4484-9489-1ECA4F9D04DA}" presName="connectorText" presStyleLbl="sibTrans2D1" presStyleIdx="2" presStyleCnt="3"/>
      <dgm:spPr/>
      <dgm:t>
        <a:bodyPr/>
        <a:lstStyle/>
        <a:p>
          <a:endParaRPr lang="zh-CN" altLang="en-US"/>
        </a:p>
      </dgm:t>
    </dgm:pt>
    <dgm:pt modelId="{CFC501B7-216B-4327-AD4A-145270E5D9C9}" type="pres">
      <dgm:prSet presAssocID="{4D348180-E07D-480A-BF27-48225FDA0040}" presName="node" presStyleLbl="node1" presStyleIdx="3" presStyleCnt="4" custScaleY="69564">
        <dgm:presLayoutVars>
          <dgm:bulletEnabled val="1"/>
        </dgm:presLayoutVars>
      </dgm:prSet>
      <dgm:spPr/>
      <dgm:t>
        <a:bodyPr/>
        <a:lstStyle/>
        <a:p>
          <a:endParaRPr lang="zh-CN" altLang="en-US"/>
        </a:p>
      </dgm:t>
    </dgm:pt>
  </dgm:ptLst>
  <dgm:cxnLst>
    <dgm:cxn modelId="{0D7646CB-B42A-49F2-BC00-DF87AF73AE4E}" type="presOf" srcId="{ECF3DD43-E30A-4A6B-A306-A09F3AD0F97D}" destId="{4C591C51-9FA2-4D6E-9426-D29535742A51}" srcOrd="1" destOrd="0" presId="urn:microsoft.com/office/officeart/2005/8/layout/process1"/>
    <dgm:cxn modelId="{762A0946-19CD-48BA-BC28-4DD450B3BB62}" srcId="{9D804C2B-8967-4C2E-AABE-A7663CED7826}" destId="{FA388F31-1337-4D6E-B6AA-88F0E97B97BA}" srcOrd="1" destOrd="0" parTransId="{BE61FA78-D498-4838-96D8-E5D264005505}" sibTransId="{A4D71C98-4733-4352-A846-570D8B436A5B}"/>
    <dgm:cxn modelId="{79C7BED7-E838-4F8D-A1E3-E186A93D38EB}" type="presOf" srcId="{C7D3E4A9-C7D4-4484-9489-1ECA4F9D04DA}" destId="{667F5FDD-EFAE-4BF4-8A1F-2C805D7D2919}" srcOrd="1" destOrd="0" presId="urn:microsoft.com/office/officeart/2005/8/layout/process1"/>
    <dgm:cxn modelId="{7965F3F1-45F8-48C9-AD39-01B5486F86CA}" type="presOf" srcId="{9D804C2B-8967-4C2E-AABE-A7663CED7826}" destId="{66B1F699-B5F0-46C3-AD93-BF15BAD4E344}" srcOrd="0" destOrd="0" presId="urn:microsoft.com/office/officeart/2005/8/layout/process1"/>
    <dgm:cxn modelId="{BA578D8D-546B-4E13-9516-991FBD67C1AA}" type="presOf" srcId="{A4D71C98-4733-4352-A846-570D8B436A5B}" destId="{75F756E4-DA47-4CA6-BC02-488320BB9812}" srcOrd="0" destOrd="0" presId="urn:microsoft.com/office/officeart/2005/8/layout/process1"/>
    <dgm:cxn modelId="{F3D93F8A-47B0-4EB2-A68C-CB2D89D094E8}" type="presOf" srcId="{ECF3DD43-E30A-4A6B-A306-A09F3AD0F97D}" destId="{0788169B-1DCC-4B53-AF60-C45AFE080D42}" srcOrd="0" destOrd="0" presId="urn:microsoft.com/office/officeart/2005/8/layout/process1"/>
    <dgm:cxn modelId="{FDF9E1A5-0D8A-4587-9990-1C45FAF114D4}" srcId="{9D804C2B-8967-4C2E-AABE-A7663CED7826}" destId="{85F175A2-AF6F-4AC7-A17E-B470EC829B66}" srcOrd="2" destOrd="0" parTransId="{170597C6-9545-4361-B1A1-6F8A5AE679FB}" sibTransId="{C7D3E4A9-C7D4-4484-9489-1ECA4F9D04DA}"/>
    <dgm:cxn modelId="{1E397B15-2E24-4C78-A35F-0A7C2C03FE3F}" type="presOf" srcId="{C7D3E4A9-C7D4-4484-9489-1ECA4F9D04DA}" destId="{999A8BE8-8226-4624-8DF6-304EBB2F0461}" srcOrd="0" destOrd="0" presId="urn:microsoft.com/office/officeart/2005/8/layout/process1"/>
    <dgm:cxn modelId="{29428F72-4FF5-475F-93FE-F81A16473509}" type="presOf" srcId="{4D348180-E07D-480A-BF27-48225FDA0040}" destId="{CFC501B7-216B-4327-AD4A-145270E5D9C9}" srcOrd="0" destOrd="0" presId="urn:microsoft.com/office/officeart/2005/8/layout/process1"/>
    <dgm:cxn modelId="{A207E3C7-4EAB-49AD-8187-61B53E64899E}" type="presOf" srcId="{A4D71C98-4733-4352-A846-570D8B436A5B}" destId="{E43DA59A-FF1B-42FC-9653-56AA616CB992}" srcOrd="1" destOrd="0" presId="urn:microsoft.com/office/officeart/2005/8/layout/process1"/>
    <dgm:cxn modelId="{D3708649-2D12-408B-B4E9-9D98D63364A9}" srcId="{9D804C2B-8967-4C2E-AABE-A7663CED7826}" destId="{9895EBC5-57E7-43EF-9109-379195E270ED}" srcOrd="0" destOrd="0" parTransId="{69AC7AD6-5084-40B0-B5F5-CA9594873E51}" sibTransId="{ECF3DD43-E30A-4A6B-A306-A09F3AD0F97D}"/>
    <dgm:cxn modelId="{434CEF5E-18AE-4C92-B655-C27D5C448C9A}" type="presOf" srcId="{85F175A2-AF6F-4AC7-A17E-B470EC829B66}" destId="{92735287-BE93-47D0-8D45-72D36E0F9CC5}" srcOrd="0" destOrd="0" presId="urn:microsoft.com/office/officeart/2005/8/layout/process1"/>
    <dgm:cxn modelId="{B25A4FB1-A122-4D64-B72F-54FD73DC21B2}" type="presOf" srcId="{9895EBC5-57E7-43EF-9109-379195E270ED}" destId="{8607B514-746B-4942-8884-91BDA527203A}" srcOrd="0" destOrd="0" presId="urn:microsoft.com/office/officeart/2005/8/layout/process1"/>
    <dgm:cxn modelId="{6CB78282-C04D-48B0-B6FD-B5CF60C46039}" srcId="{9D804C2B-8967-4C2E-AABE-A7663CED7826}" destId="{4D348180-E07D-480A-BF27-48225FDA0040}" srcOrd="3" destOrd="0" parTransId="{129B24F3-FA37-442A-A89C-87F5455646A7}" sibTransId="{821AB8FB-89B5-45E1-9829-1AD8A594A457}"/>
    <dgm:cxn modelId="{691D1954-6D5C-422F-BEE2-72129C8A5039}" type="presOf" srcId="{FA388F31-1337-4D6E-B6AA-88F0E97B97BA}" destId="{22F094B6-C8B0-4700-B760-340813126435}" srcOrd="0" destOrd="0" presId="urn:microsoft.com/office/officeart/2005/8/layout/process1"/>
    <dgm:cxn modelId="{EB50CAC8-3507-4943-8D62-D1CC82677348}" type="presParOf" srcId="{66B1F699-B5F0-46C3-AD93-BF15BAD4E344}" destId="{8607B514-746B-4942-8884-91BDA527203A}" srcOrd="0" destOrd="0" presId="urn:microsoft.com/office/officeart/2005/8/layout/process1"/>
    <dgm:cxn modelId="{FAE1204A-FCE3-428D-9CBB-4120CB4898EC}" type="presParOf" srcId="{66B1F699-B5F0-46C3-AD93-BF15BAD4E344}" destId="{0788169B-1DCC-4B53-AF60-C45AFE080D42}" srcOrd="1" destOrd="0" presId="urn:microsoft.com/office/officeart/2005/8/layout/process1"/>
    <dgm:cxn modelId="{04326D3E-4EBD-4071-9110-BE1D8954BA5E}" type="presParOf" srcId="{0788169B-1DCC-4B53-AF60-C45AFE080D42}" destId="{4C591C51-9FA2-4D6E-9426-D29535742A51}" srcOrd="0" destOrd="0" presId="urn:microsoft.com/office/officeart/2005/8/layout/process1"/>
    <dgm:cxn modelId="{9690E18E-994E-4FB0-B824-BBD10E59D712}" type="presParOf" srcId="{66B1F699-B5F0-46C3-AD93-BF15BAD4E344}" destId="{22F094B6-C8B0-4700-B760-340813126435}" srcOrd="2" destOrd="0" presId="urn:microsoft.com/office/officeart/2005/8/layout/process1"/>
    <dgm:cxn modelId="{6356792E-14F0-4985-8202-29027668F1EB}" type="presParOf" srcId="{66B1F699-B5F0-46C3-AD93-BF15BAD4E344}" destId="{75F756E4-DA47-4CA6-BC02-488320BB9812}" srcOrd="3" destOrd="0" presId="urn:microsoft.com/office/officeart/2005/8/layout/process1"/>
    <dgm:cxn modelId="{05AECBF5-6762-4227-B1EF-8AA219B54899}" type="presParOf" srcId="{75F756E4-DA47-4CA6-BC02-488320BB9812}" destId="{E43DA59A-FF1B-42FC-9653-56AA616CB992}" srcOrd="0" destOrd="0" presId="urn:microsoft.com/office/officeart/2005/8/layout/process1"/>
    <dgm:cxn modelId="{246FA400-05C4-4317-9ED9-924542E7B9BC}" type="presParOf" srcId="{66B1F699-B5F0-46C3-AD93-BF15BAD4E344}" destId="{92735287-BE93-47D0-8D45-72D36E0F9CC5}" srcOrd="4" destOrd="0" presId="urn:microsoft.com/office/officeart/2005/8/layout/process1"/>
    <dgm:cxn modelId="{DC565E02-D744-4C5F-9B46-C36C095B7B62}" type="presParOf" srcId="{66B1F699-B5F0-46C3-AD93-BF15BAD4E344}" destId="{999A8BE8-8226-4624-8DF6-304EBB2F0461}" srcOrd="5" destOrd="0" presId="urn:microsoft.com/office/officeart/2005/8/layout/process1"/>
    <dgm:cxn modelId="{9E8CF59B-7173-404E-B04C-C48FF1CDA9BA}" type="presParOf" srcId="{999A8BE8-8226-4624-8DF6-304EBB2F0461}" destId="{667F5FDD-EFAE-4BF4-8A1F-2C805D7D2919}" srcOrd="0" destOrd="0" presId="urn:microsoft.com/office/officeart/2005/8/layout/process1"/>
    <dgm:cxn modelId="{3BE05A66-5643-4429-B514-A8963B982F80}" type="presParOf" srcId="{66B1F699-B5F0-46C3-AD93-BF15BAD4E344}" destId="{CFC501B7-216B-4327-AD4A-145270E5D9C9}"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804C2B-8967-4C2E-AABE-A7663CED7826}" type="doc">
      <dgm:prSet loTypeId="urn:microsoft.com/office/officeart/2005/8/layout/process1" loCatId="process" qsTypeId="urn:microsoft.com/office/officeart/2005/8/quickstyle/simple5" qsCatId="simple" csTypeId="urn:microsoft.com/office/officeart/2005/8/colors/colorful2" csCatId="colorful" phldr="1"/>
      <dgm:spPr/>
    </dgm:pt>
    <dgm:pt modelId="{9895EBC5-57E7-43EF-9109-379195E270ED}">
      <dgm:prSet phldrT="[文本]" custT="1"/>
      <dgm:spPr/>
      <dgm:t>
        <a:bodyPr/>
        <a:lstStyle/>
        <a:p>
          <a:r>
            <a:rPr lang="zh-CN" altLang="en-US" sz="1800" dirty="0" smtClean="0">
              <a:latin typeface="幼圆" panose="02010509060101010101" pitchFamily="49" charset="-122"/>
              <a:ea typeface="幼圆" panose="02010509060101010101" pitchFamily="49" charset="-122"/>
            </a:rPr>
            <a:t>托管服务的准备</a:t>
          </a:r>
          <a:endParaRPr lang="en-US" altLang="zh-CN" sz="1800" dirty="0" smtClean="0">
            <a:latin typeface="幼圆" panose="02010509060101010101" pitchFamily="49" charset="-122"/>
            <a:ea typeface="幼圆" panose="02010509060101010101" pitchFamily="49" charset="-122"/>
          </a:endParaRPr>
        </a:p>
      </dgm:t>
    </dgm:pt>
    <dgm:pt modelId="{69AC7AD6-5084-40B0-B5F5-CA9594873E51}" type="parTrans" cxnId="{D3708649-2D12-408B-B4E9-9D98D63364A9}">
      <dgm:prSet/>
      <dgm:spPr/>
      <dgm:t>
        <a:bodyPr/>
        <a:lstStyle/>
        <a:p>
          <a:endParaRPr lang="zh-CN" altLang="en-US" sz="1800">
            <a:latin typeface="幼圆" panose="02010509060101010101" pitchFamily="49" charset="-122"/>
            <a:ea typeface="幼圆" panose="02010509060101010101" pitchFamily="49" charset="-122"/>
          </a:endParaRPr>
        </a:p>
      </dgm:t>
    </dgm:pt>
    <dgm:pt modelId="{ECF3DD43-E30A-4A6B-A306-A09F3AD0F97D}" type="sibTrans" cxnId="{D3708649-2D12-408B-B4E9-9D98D63364A9}">
      <dgm:prSet custT="1"/>
      <dgm:spPr/>
      <dgm:t>
        <a:bodyPr/>
        <a:lstStyle/>
        <a:p>
          <a:endParaRPr lang="zh-CN" altLang="en-US" sz="1800">
            <a:latin typeface="幼圆" panose="02010509060101010101" pitchFamily="49" charset="-122"/>
            <a:ea typeface="幼圆" panose="02010509060101010101" pitchFamily="49" charset="-122"/>
          </a:endParaRPr>
        </a:p>
      </dgm:t>
    </dgm:pt>
    <dgm:pt modelId="{FA388F31-1337-4D6E-B6AA-88F0E97B97BA}">
      <dgm:prSet phldrT="[文本]" custT="1"/>
      <dgm:spPr/>
      <dgm:t>
        <a:bodyPr/>
        <a:lstStyle/>
        <a:p>
          <a:r>
            <a:rPr lang="zh-CN" altLang="en-US" sz="1800" dirty="0" smtClean="0">
              <a:latin typeface="幼圆" panose="02010509060101010101" pitchFamily="49" charset="-122"/>
              <a:ea typeface="幼圆" panose="02010509060101010101" pitchFamily="49" charset="-122"/>
            </a:rPr>
            <a:t>托管服务的建立</a:t>
          </a:r>
          <a:endParaRPr lang="en-US" altLang="zh-CN" sz="1800" dirty="0" smtClean="0">
            <a:latin typeface="幼圆" panose="02010509060101010101" pitchFamily="49" charset="-122"/>
            <a:ea typeface="幼圆" panose="02010509060101010101" pitchFamily="49" charset="-122"/>
          </a:endParaRPr>
        </a:p>
      </dgm:t>
    </dgm:pt>
    <dgm:pt modelId="{BE61FA78-D498-4838-96D8-E5D264005505}" type="parTrans" cxnId="{762A0946-19CD-48BA-BC28-4DD450B3BB62}">
      <dgm:prSet/>
      <dgm:spPr/>
      <dgm:t>
        <a:bodyPr/>
        <a:lstStyle/>
        <a:p>
          <a:endParaRPr lang="zh-CN" altLang="en-US" sz="1800">
            <a:latin typeface="幼圆" panose="02010509060101010101" pitchFamily="49" charset="-122"/>
            <a:ea typeface="幼圆" panose="02010509060101010101" pitchFamily="49" charset="-122"/>
          </a:endParaRPr>
        </a:p>
      </dgm:t>
    </dgm:pt>
    <dgm:pt modelId="{A4D71C98-4733-4352-A846-570D8B436A5B}" type="sibTrans" cxnId="{762A0946-19CD-48BA-BC28-4DD450B3BB62}">
      <dgm:prSet custT="1"/>
      <dgm:spPr/>
      <dgm:t>
        <a:bodyPr/>
        <a:lstStyle/>
        <a:p>
          <a:endParaRPr lang="zh-CN" altLang="en-US" sz="1800">
            <a:latin typeface="幼圆" panose="02010509060101010101" pitchFamily="49" charset="-122"/>
            <a:ea typeface="幼圆" panose="02010509060101010101" pitchFamily="49" charset="-122"/>
          </a:endParaRPr>
        </a:p>
      </dgm:t>
    </dgm:pt>
    <dgm:pt modelId="{85F175A2-AF6F-4AC7-A17E-B470EC829B66}">
      <dgm:prSet phldrT="[文本]" custT="1"/>
      <dgm:spPr/>
      <dgm:t>
        <a:bodyPr/>
        <a:lstStyle/>
        <a:p>
          <a:r>
            <a:rPr lang="zh-CN" altLang="en-US" sz="1800" dirty="0" smtClean="0">
              <a:latin typeface="幼圆" panose="02010509060101010101" pitchFamily="49" charset="-122"/>
              <a:ea typeface="幼圆" panose="02010509060101010101" pitchFamily="49" charset="-122"/>
            </a:rPr>
            <a:t>托管服务的持续保障</a:t>
          </a:r>
          <a:endParaRPr lang="en-US" altLang="zh-CN" sz="1800" dirty="0" smtClean="0">
            <a:latin typeface="幼圆" panose="02010509060101010101" pitchFamily="49" charset="-122"/>
            <a:ea typeface="幼圆" panose="02010509060101010101" pitchFamily="49" charset="-122"/>
          </a:endParaRPr>
        </a:p>
      </dgm:t>
    </dgm:pt>
    <dgm:pt modelId="{170597C6-9545-4361-B1A1-6F8A5AE679FB}" type="parTrans" cxnId="{FDF9E1A5-0D8A-4587-9990-1C45FAF114D4}">
      <dgm:prSet/>
      <dgm:spPr/>
      <dgm:t>
        <a:bodyPr/>
        <a:lstStyle/>
        <a:p>
          <a:endParaRPr lang="zh-CN" altLang="en-US" sz="1800">
            <a:latin typeface="幼圆" panose="02010509060101010101" pitchFamily="49" charset="-122"/>
            <a:ea typeface="幼圆" panose="02010509060101010101" pitchFamily="49" charset="-122"/>
          </a:endParaRPr>
        </a:p>
      </dgm:t>
    </dgm:pt>
    <dgm:pt modelId="{C7D3E4A9-C7D4-4484-9489-1ECA4F9D04DA}" type="sibTrans" cxnId="{FDF9E1A5-0D8A-4587-9990-1C45FAF114D4}">
      <dgm:prSet custT="1"/>
      <dgm:spPr/>
      <dgm:t>
        <a:bodyPr/>
        <a:lstStyle/>
        <a:p>
          <a:endParaRPr lang="zh-CN" altLang="en-US" sz="1800">
            <a:latin typeface="幼圆" panose="02010509060101010101" pitchFamily="49" charset="-122"/>
            <a:ea typeface="幼圆" panose="02010509060101010101" pitchFamily="49" charset="-122"/>
          </a:endParaRPr>
        </a:p>
      </dgm:t>
    </dgm:pt>
    <dgm:pt modelId="{4D348180-E07D-480A-BF27-48225FDA0040}">
      <dgm:prSet custT="1"/>
      <dgm:spPr/>
      <dgm:t>
        <a:bodyPr/>
        <a:lstStyle/>
        <a:p>
          <a:r>
            <a:rPr lang="zh-CN" altLang="en-US" sz="1800" dirty="0" smtClean="0">
              <a:latin typeface="幼圆" panose="02010509060101010101" pitchFamily="49" charset="-122"/>
              <a:ea typeface="幼圆" panose="02010509060101010101" pitchFamily="49" charset="-122"/>
            </a:rPr>
            <a:t>托管服务的变更和退出</a:t>
          </a:r>
          <a:endParaRPr lang="en-US" altLang="zh-CN" sz="1800" dirty="0" smtClean="0">
            <a:latin typeface="幼圆" panose="02010509060101010101" pitchFamily="49" charset="-122"/>
            <a:ea typeface="幼圆" panose="02010509060101010101" pitchFamily="49" charset="-122"/>
          </a:endParaRPr>
        </a:p>
      </dgm:t>
    </dgm:pt>
    <dgm:pt modelId="{129B24F3-FA37-442A-A89C-87F5455646A7}" type="parTrans" cxnId="{6CB78282-C04D-48B0-B6FD-B5CF60C46039}">
      <dgm:prSet/>
      <dgm:spPr/>
      <dgm:t>
        <a:bodyPr/>
        <a:lstStyle/>
        <a:p>
          <a:endParaRPr lang="zh-CN" altLang="en-US" sz="1800">
            <a:latin typeface="幼圆" panose="02010509060101010101" pitchFamily="49" charset="-122"/>
            <a:ea typeface="幼圆" panose="02010509060101010101" pitchFamily="49" charset="-122"/>
          </a:endParaRPr>
        </a:p>
      </dgm:t>
    </dgm:pt>
    <dgm:pt modelId="{821AB8FB-89B5-45E1-9829-1AD8A594A457}" type="sibTrans" cxnId="{6CB78282-C04D-48B0-B6FD-B5CF60C46039}">
      <dgm:prSet custT="1"/>
      <dgm:spPr/>
      <dgm:t>
        <a:bodyPr/>
        <a:lstStyle/>
        <a:p>
          <a:endParaRPr lang="zh-CN" altLang="en-US" sz="1800">
            <a:latin typeface="幼圆" panose="02010509060101010101" pitchFamily="49" charset="-122"/>
            <a:ea typeface="幼圆" panose="02010509060101010101" pitchFamily="49" charset="-122"/>
          </a:endParaRPr>
        </a:p>
      </dgm:t>
    </dgm:pt>
    <dgm:pt modelId="{66B1F699-B5F0-46C3-AD93-BF15BAD4E344}" type="pres">
      <dgm:prSet presAssocID="{9D804C2B-8967-4C2E-AABE-A7663CED7826}" presName="Name0" presStyleCnt="0">
        <dgm:presLayoutVars>
          <dgm:dir/>
          <dgm:resizeHandles val="exact"/>
        </dgm:presLayoutVars>
      </dgm:prSet>
      <dgm:spPr/>
    </dgm:pt>
    <dgm:pt modelId="{8607B514-746B-4942-8884-91BDA527203A}" type="pres">
      <dgm:prSet presAssocID="{9895EBC5-57E7-43EF-9109-379195E270ED}" presName="node" presStyleLbl="node1" presStyleIdx="0" presStyleCnt="4" custScaleY="69564">
        <dgm:presLayoutVars>
          <dgm:bulletEnabled val="1"/>
        </dgm:presLayoutVars>
      </dgm:prSet>
      <dgm:spPr/>
      <dgm:t>
        <a:bodyPr/>
        <a:lstStyle/>
        <a:p>
          <a:endParaRPr lang="zh-CN" altLang="en-US"/>
        </a:p>
      </dgm:t>
    </dgm:pt>
    <dgm:pt modelId="{0788169B-1DCC-4B53-AF60-C45AFE080D42}" type="pres">
      <dgm:prSet presAssocID="{ECF3DD43-E30A-4A6B-A306-A09F3AD0F97D}" presName="sibTrans" presStyleLbl="sibTrans2D1" presStyleIdx="0" presStyleCnt="3"/>
      <dgm:spPr/>
      <dgm:t>
        <a:bodyPr/>
        <a:lstStyle/>
        <a:p>
          <a:endParaRPr lang="zh-CN" altLang="en-US"/>
        </a:p>
      </dgm:t>
    </dgm:pt>
    <dgm:pt modelId="{4C591C51-9FA2-4D6E-9426-D29535742A51}" type="pres">
      <dgm:prSet presAssocID="{ECF3DD43-E30A-4A6B-A306-A09F3AD0F97D}" presName="connectorText" presStyleLbl="sibTrans2D1" presStyleIdx="0" presStyleCnt="3"/>
      <dgm:spPr/>
      <dgm:t>
        <a:bodyPr/>
        <a:lstStyle/>
        <a:p>
          <a:endParaRPr lang="zh-CN" altLang="en-US"/>
        </a:p>
      </dgm:t>
    </dgm:pt>
    <dgm:pt modelId="{22F094B6-C8B0-4700-B760-340813126435}" type="pres">
      <dgm:prSet presAssocID="{FA388F31-1337-4D6E-B6AA-88F0E97B97BA}" presName="node" presStyleLbl="node1" presStyleIdx="1" presStyleCnt="4" custScaleY="69564">
        <dgm:presLayoutVars>
          <dgm:bulletEnabled val="1"/>
        </dgm:presLayoutVars>
      </dgm:prSet>
      <dgm:spPr/>
      <dgm:t>
        <a:bodyPr/>
        <a:lstStyle/>
        <a:p>
          <a:endParaRPr lang="zh-CN" altLang="en-US"/>
        </a:p>
      </dgm:t>
    </dgm:pt>
    <dgm:pt modelId="{75F756E4-DA47-4CA6-BC02-488320BB9812}" type="pres">
      <dgm:prSet presAssocID="{A4D71C98-4733-4352-A846-570D8B436A5B}" presName="sibTrans" presStyleLbl="sibTrans2D1" presStyleIdx="1" presStyleCnt="3"/>
      <dgm:spPr/>
      <dgm:t>
        <a:bodyPr/>
        <a:lstStyle/>
        <a:p>
          <a:endParaRPr lang="zh-CN" altLang="en-US"/>
        </a:p>
      </dgm:t>
    </dgm:pt>
    <dgm:pt modelId="{E43DA59A-FF1B-42FC-9653-56AA616CB992}" type="pres">
      <dgm:prSet presAssocID="{A4D71C98-4733-4352-A846-570D8B436A5B}" presName="connectorText" presStyleLbl="sibTrans2D1" presStyleIdx="1" presStyleCnt="3"/>
      <dgm:spPr/>
      <dgm:t>
        <a:bodyPr/>
        <a:lstStyle/>
        <a:p>
          <a:endParaRPr lang="zh-CN" altLang="en-US"/>
        </a:p>
      </dgm:t>
    </dgm:pt>
    <dgm:pt modelId="{92735287-BE93-47D0-8D45-72D36E0F9CC5}" type="pres">
      <dgm:prSet presAssocID="{85F175A2-AF6F-4AC7-A17E-B470EC829B66}" presName="node" presStyleLbl="node1" presStyleIdx="2" presStyleCnt="4" custScaleY="69564">
        <dgm:presLayoutVars>
          <dgm:bulletEnabled val="1"/>
        </dgm:presLayoutVars>
      </dgm:prSet>
      <dgm:spPr/>
      <dgm:t>
        <a:bodyPr/>
        <a:lstStyle/>
        <a:p>
          <a:endParaRPr lang="zh-CN" altLang="en-US"/>
        </a:p>
      </dgm:t>
    </dgm:pt>
    <dgm:pt modelId="{999A8BE8-8226-4624-8DF6-304EBB2F0461}" type="pres">
      <dgm:prSet presAssocID="{C7D3E4A9-C7D4-4484-9489-1ECA4F9D04DA}" presName="sibTrans" presStyleLbl="sibTrans2D1" presStyleIdx="2" presStyleCnt="3"/>
      <dgm:spPr/>
      <dgm:t>
        <a:bodyPr/>
        <a:lstStyle/>
        <a:p>
          <a:endParaRPr lang="zh-CN" altLang="en-US"/>
        </a:p>
      </dgm:t>
    </dgm:pt>
    <dgm:pt modelId="{667F5FDD-EFAE-4BF4-8A1F-2C805D7D2919}" type="pres">
      <dgm:prSet presAssocID="{C7D3E4A9-C7D4-4484-9489-1ECA4F9D04DA}" presName="connectorText" presStyleLbl="sibTrans2D1" presStyleIdx="2" presStyleCnt="3"/>
      <dgm:spPr/>
      <dgm:t>
        <a:bodyPr/>
        <a:lstStyle/>
        <a:p>
          <a:endParaRPr lang="zh-CN" altLang="en-US"/>
        </a:p>
      </dgm:t>
    </dgm:pt>
    <dgm:pt modelId="{CFC501B7-216B-4327-AD4A-145270E5D9C9}" type="pres">
      <dgm:prSet presAssocID="{4D348180-E07D-480A-BF27-48225FDA0040}" presName="node" presStyleLbl="node1" presStyleIdx="3" presStyleCnt="4" custScaleY="69564">
        <dgm:presLayoutVars>
          <dgm:bulletEnabled val="1"/>
        </dgm:presLayoutVars>
      </dgm:prSet>
      <dgm:spPr/>
      <dgm:t>
        <a:bodyPr/>
        <a:lstStyle/>
        <a:p>
          <a:endParaRPr lang="zh-CN" altLang="en-US"/>
        </a:p>
      </dgm:t>
    </dgm:pt>
  </dgm:ptLst>
  <dgm:cxnLst>
    <dgm:cxn modelId="{2B0EC34D-D200-4FB0-AA7F-2739862F96C7}" type="presOf" srcId="{FA388F31-1337-4D6E-B6AA-88F0E97B97BA}" destId="{22F094B6-C8B0-4700-B760-340813126435}" srcOrd="0" destOrd="0" presId="urn:microsoft.com/office/officeart/2005/8/layout/process1"/>
    <dgm:cxn modelId="{C3DF225D-5196-4764-9E5C-0B699141C540}" type="presOf" srcId="{9D804C2B-8967-4C2E-AABE-A7663CED7826}" destId="{66B1F699-B5F0-46C3-AD93-BF15BAD4E344}" srcOrd="0" destOrd="0" presId="urn:microsoft.com/office/officeart/2005/8/layout/process1"/>
    <dgm:cxn modelId="{CEADC5BF-AB11-4505-B757-CB57E96DC13E}" type="presOf" srcId="{A4D71C98-4733-4352-A846-570D8B436A5B}" destId="{75F756E4-DA47-4CA6-BC02-488320BB9812}" srcOrd="0" destOrd="0" presId="urn:microsoft.com/office/officeart/2005/8/layout/process1"/>
    <dgm:cxn modelId="{762A0946-19CD-48BA-BC28-4DD450B3BB62}" srcId="{9D804C2B-8967-4C2E-AABE-A7663CED7826}" destId="{FA388F31-1337-4D6E-B6AA-88F0E97B97BA}" srcOrd="1" destOrd="0" parTransId="{BE61FA78-D498-4838-96D8-E5D264005505}" sibTransId="{A4D71C98-4733-4352-A846-570D8B436A5B}"/>
    <dgm:cxn modelId="{95964DF5-5192-4992-94F2-BCAC40C49AA9}" type="presOf" srcId="{C7D3E4A9-C7D4-4484-9489-1ECA4F9D04DA}" destId="{999A8BE8-8226-4624-8DF6-304EBB2F0461}" srcOrd="0" destOrd="0" presId="urn:microsoft.com/office/officeart/2005/8/layout/process1"/>
    <dgm:cxn modelId="{3D79C218-9E8E-4E92-A885-F7DE1631ABBA}" type="presOf" srcId="{85F175A2-AF6F-4AC7-A17E-B470EC829B66}" destId="{92735287-BE93-47D0-8D45-72D36E0F9CC5}" srcOrd="0" destOrd="0" presId="urn:microsoft.com/office/officeart/2005/8/layout/process1"/>
    <dgm:cxn modelId="{FDF9E1A5-0D8A-4587-9990-1C45FAF114D4}" srcId="{9D804C2B-8967-4C2E-AABE-A7663CED7826}" destId="{85F175A2-AF6F-4AC7-A17E-B470EC829B66}" srcOrd="2" destOrd="0" parTransId="{170597C6-9545-4361-B1A1-6F8A5AE679FB}" sibTransId="{C7D3E4A9-C7D4-4484-9489-1ECA4F9D04DA}"/>
    <dgm:cxn modelId="{DA319644-43D1-4847-A2F4-88B2F2A53C03}" type="presOf" srcId="{C7D3E4A9-C7D4-4484-9489-1ECA4F9D04DA}" destId="{667F5FDD-EFAE-4BF4-8A1F-2C805D7D2919}" srcOrd="1" destOrd="0" presId="urn:microsoft.com/office/officeart/2005/8/layout/process1"/>
    <dgm:cxn modelId="{D3708649-2D12-408B-B4E9-9D98D63364A9}" srcId="{9D804C2B-8967-4C2E-AABE-A7663CED7826}" destId="{9895EBC5-57E7-43EF-9109-379195E270ED}" srcOrd="0" destOrd="0" parTransId="{69AC7AD6-5084-40B0-B5F5-CA9594873E51}" sibTransId="{ECF3DD43-E30A-4A6B-A306-A09F3AD0F97D}"/>
    <dgm:cxn modelId="{A02967E9-1E84-4853-A52B-987FCB1AECBD}" type="presOf" srcId="{4D348180-E07D-480A-BF27-48225FDA0040}" destId="{CFC501B7-216B-4327-AD4A-145270E5D9C9}" srcOrd="0" destOrd="0" presId="urn:microsoft.com/office/officeart/2005/8/layout/process1"/>
    <dgm:cxn modelId="{DD291BB9-B95F-4138-924A-CF791EDD2804}" type="presOf" srcId="{ECF3DD43-E30A-4A6B-A306-A09F3AD0F97D}" destId="{0788169B-1DCC-4B53-AF60-C45AFE080D42}" srcOrd="0" destOrd="0" presId="urn:microsoft.com/office/officeart/2005/8/layout/process1"/>
    <dgm:cxn modelId="{B30CF73E-6709-43BE-A3FD-D432B57779B3}" type="presOf" srcId="{A4D71C98-4733-4352-A846-570D8B436A5B}" destId="{E43DA59A-FF1B-42FC-9653-56AA616CB992}" srcOrd="1" destOrd="0" presId="urn:microsoft.com/office/officeart/2005/8/layout/process1"/>
    <dgm:cxn modelId="{A195BD1E-CE8B-4909-A185-B168070A1B4A}" type="presOf" srcId="{9895EBC5-57E7-43EF-9109-379195E270ED}" destId="{8607B514-746B-4942-8884-91BDA527203A}" srcOrd="0" destOrd="0" presId="urn:microsoft.com/office/officeart/2005/8/layout/process1"/>
    <dgm:cxn modelId="{A122D69A-2311-4F06-BA6D-AB1D26217230}" type="presOf" srcId="{ECF3DD43-E30A-4A6B-A306-A09F3AD0F97D}" destId="{4C591C51-9FA2-4D6E-9426-D29535742A51}" srcOrd="1" destOrd="0" presId="urn:microsoft.com/office/officeart/2005/8/layout/process1"/>
    <dgm:cxn modelId="{6CB78282-C04D-48B0-B6FD-B5CF60C46039}" srcId="{9D804C2B-8967-4C2E-AABE-A7663CED7826}" destId="{4D348180-E07D-480A-BF27-48225FDA0040}" srcOrd="3" destOrd="0" parTransId="{129B24F3-FA37-442A-A89C-87F5455646A7}" sibTransId="{821AB8FB-89B5-45E1-9829-1AD8A594A457}"/>
    <dgm:cxn modelId="{E14DE54A-9757-4CEA-9BD3-BFFFEF58C580}" type="presParOf" srcId="{66B1F699-B5F0-46C3-AD93-BF15BAD4E344}" destId="{8607B514-746B-4942-8884-91BDA527203A}" srcOrd="0" destOrd="0" presId="urn:microsoft.com/office/officeart/2005/8/layout/process1"/>
    <dgm:cxn modelId="{32A94E9E-8A16-4420-9419-FA92276D211E}" type="presParOf" srcId="{66B1F699-B5F0-46C3-AD93-BF15BAD4E344}" destId="{0788169B-1DCC-4B53-AF60-C45AFE080D42}" srcOrd="1" destOrd="0" presId="urn:microsoft.com/office/officeart/2005/8/layout/process1"/>
    <dgm:cxn modelId="{6BDE769A-106A-4AA8-9C06-15D0A1EC83B6}" type="presParOf" srcId="{0788169B-1DCC-4B53-AF60-C45AFE080D42}" destId="{4C591C51-9FA2-4D6E-9426-D29535742A51}" srcOrd="0" destOrd="0" presId="urn:microsoft.com/office/officeart/2005/8/layout/process1"/>
    <dgm:cxn modelId="{236EBD4B-1C85-4FA7-804D-47332428C37E}" type="presParOf" srcId="{66B1F699-B5F0-46C3-AD93-BF15BAD4E344}" destId="{22F094B6-C8B0-4700-B760-340813126435}" srcOrd="2" destOrd="0" presId="urn:microsoft.com/office/officeart/2005/8/layout/process1"/>
    <dgm:cxn modelId="{2A9593F9-2E7E-489B-A9DE-2FD275FE5B6E}" type="presParOf" srcId="{66B1F699-B5F0-46C3-AD93-BF15BAD4E344}" destId="{75F756E4-DA47-4CA6-BC02-488320BB9812}" srcOrd="3" destOrd="0" presId="urn:microsoft.com/office/officeart/2005/8/layout/process1"/>
    <dgm:cxn modelId="{89F2E699-2287-4D69-9531-7BA3B8B92A21}" type="presParOf" srcId="{75F756E4-DA47-4CA6-BC02-488320BB9812}" destId="{E43DA59A-FF1B-42FC-9653-56AA616CB992}" srcOrd="0" destOrd="0" presId="urn:microsoft.com/office/officeart/2005/8/layout/process1"/>
    <dgm:cxn modelId="{55374771-7FB5-4DBC-8322-65ADC47C7585}" type="presParOf" srcId="{66B1F699-B5F0-46C3-AD93-BF15BAD4E344}" destId="{92735287-BE93-47D0-8D45-72D36E0F9CC5}" srcOrd="4" destOrd="0" presId="urn:microsoft.com/office/officeart/2005/8/layout/process1"/>
    <dgm:cxn modelId="{CEA12EF8-AB01-49AB-8DED-152FBFB0A920}" type="presParOf" srcId="{66B1F699-B5F0-46C3-AD93-BF15BAD4E344}" destId="{999A8BE8-8226-4624-8DF6-304EBB2F0461}" srcOrd="5" destOrd="0" presId="urn:microsoft.com/office/officeart/2005/8/layout/process1"/>
    <dgm:cxn modelId="{36A49840-336C-456E-941C-772D78E89F61}" type="presParOf" srcId="{999A8BE8-8226-4624-8DF6-304EBB2F0461}" destId="{667F5FDD-EFAE-4BF4-8A1F-2C805D7D2919}" srcOrd="0" destOrd="0" presId="urn:microsoft.com/office/officeart/2005/8/layout/process1"/>
    <dgm:cxn modelId="{A74ADCA7-53AA-4B65-BAE1-82A9110AB688}" type="presParOf" srcId="{66B1F699-B5F0-46C3-AD93-BF15BAD4E344}" destId="{CFC501B7-216B-4327-AD4A-145270E5D9C9}"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804C2B-8967-4C2E-AABE-A7663CED7826}" type="doc">
      <dgm:prSet loTypeId="urn:microsoft.com/office/officeart/2005/8/layout/process1" loCatId="process" qsTypeId="urn:microsoft.com/office/officeart/2005/8/quickstyle/simple5" qsCatId="simple" csTypeId="urn:microsoft.com/office/officeart/2005/8/colors/colorful2" csCatId="colorful" phldr="1"/>
      <dgm:spPr/>
    </dgm:pt>
    <dgm:pt modelId="{9895EBC5-57E7-43EF-9109-379195E270ED}">
      <dgm:prSet phldrT="[文本]" custT="1"/>
      <dgm:spPr/>
      <dgm:t>
        <a:bodyPr/>
        <a:lstStyle/>
        <a:p>
          <a:r>
            <a:rPr lang="zh-CN" altLang="en-US" sz="1800" dirty="0" smtClean="0">
              <a:latin typeface="幼圆" panose="02010509060101010101" pitchFamily="49" charset="-122"/>
              <a:ea typeface="幼圆" panose="02010509060101010101" pitchFamily="49" charset="-122"/>
            </a:rPr>
            <a:t>托管服务的准备</a:t>
          </a:r>
          <a:endParaRPr lang="en-US" altLang="zh-CN" sz="1800" dirty="0" smtClean="0">
            <a:latin typeface="幼圆" panose="02010509060101010101" pitchFamily="49" charset="-122"/>
            <a:ea typeface="幼圆" panose="02010509060101010101" pitchFamily="49" charset="-122"/>
          </a:endParaRPr>
        </a:p>
      </dgm:t>
    </dgm:pt>
    <dgm:pt modelId="{69AC7AD6-5084-40B0-B5F5-CA9594873E51}" type="parTrans" cxnId="{D3708649-2D12-408B-B4E9-9D98D63364A9}">
      <dgm:prSet/>
      <dgm:spPr/>
      <dgm:t>
        <a:bodyPr/>
        <a:lstStyle/>
        <a:p>
          <a:endParaRPr lang="zh-CN" altLang="en-US" sz="1800">
            <a:latin typeface="幼圆" panose="02010509060101010101" pitchFamily="49" charset="-122"/>
            <a:ea typeface="幼圆" panose="02010509060101010101" pitchFamily="49" charset="-122"/>
          </a:endParaRPr>
        </a:p>
      </dgm:t>
    </dgm:pt>
    <dgm:pt modelId="{ECF3DD43-E30A-4A6B-A306-A09F3AD0F97D}" type="sibTrans" cxnId="{D3708649-2D12-408B-B4E9-9D98D63364A9}">
      <dgm:prSet custT="1"/>
      <dgm:spPr/>
      <dgm:t>
        <a:bodyPr/>
        <a:lstStyle/>
        <a:p>
          <a:endParaRPr lang="zh-CN" altLang="en-US" sz="1800">
            <a:latin typeface="幼圆" panose="02010509060101010101" pitchFamily="49" charset="-122"/>
            <a:ea typeface="幼圆" panose="02010509060101010101" pitchFamily="49" charset="-122"/>
          </a:endParaRPr>
        </a:p>
      </dgm:t>
    </dgm:pt>
    <dgm:pt modelId="{FA388F31-1337-4D6E-B6AA-88F0E97B97BA}">
      <dgm:prSet phldrT="[文本]" custT="1"/>
      <dgm:spPr/>
      <dgm:t>
        <a:bodyPr/>
        <a:lstStyle/>
        <a:p>
          <a:r>
            <a:rPr lang="zh-CN" altLang="en-US" sz="1800" dirty="0" smtClean="0">
              <a:latin typeface="幼圆" panose="02010509060101010101" pitchFamily="49" charset="-122"/>
              <a:ea typeface="幼圆" panose="02010509060101010101" pitchFamily="49" charset="-122"/>
            </a:rPr>
            <a:t>托管服务的建立</a:t>
          </a:r>
          <a:endParaRPr lang="en-US" altLang="zh-CN" sz="1800" dirty="0" smtClean="0">
            <a:latin typeface="幼圆" panose="02010509060101010101" pitchFamily="49" charset="-122"/>
            <a:ea typeface="幼圆" panose="02010509060101010101" pitchFamily="49" charset="-122"/>
          </a:endParaRPr>
        </a:p>
      </dgm:t>
    </dgm:pt>
    <dgm:pt modelId="{BE61FA78-D498-4838-96D8-E5D264005505}" type="parTrans" cxnId="{762A0946-19CD-48BA-BC28-4DD450B3BB62}">
      <dgm:prSet/>
      <dgm:spPr/>
      <dgm:t>
        <a:bodyPr/>
        <a:lstStyle/>
        <a:p>
          <a:endParaRPr lang="zh-CN" altLang="en-US" sz="1800">
            <a:latin typeface="幼圆" panose="02010509060101010101" pitchFamily="49" charset="-122"/>
            <a:ea typeface="幼圆" panose="02010509060101010101" pitchFamily="49" charset="-122"/>
          </a:endParaRPr>
        </a:p>
      </dgm:t>
    </dgm:pt>
    <dgm:pt modelId="{A4D71C98-4733-4352-A846-570D8B436A5B}" type="sibTrans" cxnId="{762A0946-19CD-48BA-BC28-4DD450B3BB62}">
      <dgm:prSet custT="1"/>
      <dgm:spPr/>
      <dgm:t>
        <a:bodyPr/>
        <a:lstStyle/>
        <a:p>
          <a:endParaRPr lang="zh-CN" altLang="en-US" sz="1800">
            <a:latin typeface="幼圆" panose="02010509060101010101" pitchFamily="49" charset="-122"/>
            <a:ea typeface="幼圆" panose="02010509060101010101" pitchFamily="49" charset="-122"/>
          </a:endParaRPr>
        </a:p>
      </dgm:t>
    </dgm:pt>
    <dgm:pt modelId="{85F175A2-AF6F-4AC7-A17E-B470EC829B66}">
      <dgm:prSet phldrT="[文本]" custT="1"/>
      <dgm:spPr/>
      <dgm:t>
        <a:bodyPr/>
        <a:lstStyle/>
        <a:p>
          <a:r>
            <a:rPr lang="zh-CN" altLang="en-US" sz="1800" dirty="0" smtClean="0">
              <a:latin typeface="幼圆" panose="02010509060101010101" pitchFamily="49" charset="-122"/>
              <a:ea typeface="幼圆" panose="02010509060101010101" pitchFamily="49" charset="-122"/>
            </a:rPr>
            <a:t>托管服务的持续保障</a:t>
          </a:r>
          <a:endParaRPr lang="en-US" altLang="zh-CN" sz="1800" dirty="0" smtClean="0">
            <a:latin typeface="幼圆" panose="02010509060101010101" pitchFamily="49" charset="-122"/>
            <a:ea typeface="幼圆" panose="02010509060101010101" pitchFamily="49" charset="-122"/>
          </a:endParaRPr>
        </a:p>
      </dgm:t>
    </dgm:pt>
    <dgm:pt modelId="{170597C6-9545-4361-B1A1-6F8A5AE679FB}" type="parTrans" cxnId="{FDF9E1A5-0D8A-4587-9990-1C45FAF114D4}">
      <dgm:prSet/>
      <dgm:spPr/>
      <dgm:t>
        <a:bodyPr/>
        <a:lstStyle/>
        <a:p>
          <a:endParaRPr lang="zh-CN" altLang="en-US" sz="1800">
            <a:latin typeface="幼圆" panose="02010509060101010101" pitchFamily="49" charset="-122"/>
            <a:ea typeface="幼圆" panose="02010509060101010101" pitchFamily="49" charset="-122"/>
          </a:endParaRPr>
        </a:p>
      </dgm:t>
    </dgm:pt>
    <dgm:pt modelId="{C7D3E4A9-C7D4-4484-9489-1ECA4F9D04DA}" type="sibTrans" cxnId="{FDF9E1A5-0D8A-4587-9990-1C45FAF114D4}">
      <dgm:prSet custT="1"/>
      <dgm:spPr/>
      <dgm:t>
        <a:bodyPr/>
        <a:lstStyle/>
        <a:p>
          <a:endParaRPr lang="zh-CN" altLang="en-US" sz="1800">
            <a:latin typeface="幼圆" panose="02010509060101010101" pitchFamily="49" charset="-122"/>
            <a:ea typeface="幼圆" panose="02010509060101010101" pitchFamily="49" charset="-122"/>
          </a:endParaRPr>
        </a:p>
      </dgm:t>
    </dgm:pt>
    <dgm:pt modelId="{4D348180-E07D-480A-BF27-48225FDA0040}">
      <dgm:prSet custT="1"/>
      <dgm:spPr/>
      <dgm:t>
        <a:bodyPr/>
        <a:lstStyle/>
        <a:p>
          <a:r>
            <a:rPr lang="zh-CN" altLang="en-US" sz="1800" dirty="0" smtClean="0">
              <a:latin typeface="幼圆" panose="02010509060101010101" pitchFamily="49" charset="-122"/>
              <a:ea typeface="幼圆" panose="02010509060101010101" pitchFamily="49" charset="-122"/>
            </a:rPr>
            <a:t>托管服务的变更和退出</a:t>
          </a:r>
          <a:endParaRPr lang="en-US" altLang="zh-CN" sz="1800" dirty="0" smtClean="0">
            <a:latin typeface="幼圆" panose="02010509060101010101" pitchFamily="49" charset="-122"/>
            <a:ea typeface="幼圆" panose="02010509060101010101" pitchFamily="49" charset="-122"/>
          </a:endParaRPr>
        </a:p>
      </dgm:t>
    </dgm:pt>
    <dgm:pt modelId="{129B24F3-FA37-442A-A89C-87F5455646A7}" type="parTrans" cxnId="{6CB78282-C04D-48B0-B6FD-B5CF60C46039}">
      <dgm:prSet/>
      <dgm:spPr/>
      <dgm:t>
        <a:bodyPr/>
        <a:lstStyle/>
        <a:p>
          <a:endParaRPr lang="zh-CN" altLang="en-US" sz="1800">
            <a:latin typeface="幼圆" panose="02010509060101010101" pitchFamily="49" charset="-122"/>
            <a:ea typeface="幼圆" panose="02010509060101010101" pitchFamily="49" charset="-122"/>
          </a:endParaRPr>
        </a:p>
      </dgm:t>
    </dgm:pt>
    <dgm:pt modelId="{821AB8FB-89B5-45E1-9829-1AD8A594A457}" type="sibTrans" cxnId="{6CB78282-C04D-48B0-B6FD-B5CF60C46039}">
      <dgm:prSet custT="1"/>
      <dgm:spPr/>
      <dgm:t>
        <a:bodyPr/>
        <a:lstStyle/>
        <a:p>
          <a:endParaRPr lang="zh-CN" altLang="en-US" sz="1800">
            <a:latin typeface="幼圆" panose="02010509060101010101" pitchFamily="49" charset="-122"/>
            <a:ea typeface="幼圆" panose="02010509060101010101" pitchFamily="49" charset="-122"/>
          </a:endParaRPr>
        </a:p>
      </dgm:t>
    </dgm:pt>
    <dgm:pt modelId="{66B1F699-B5F0-46C3-AD93-BF15BAD4E344}" type="pres">
      <dgm:prSet presAssocID="{9D804C2B-8967-4C2E-AABE-A7663CED7826}" presName="Name0" presStyleCnt="0">
        <dgm:presLayoutVars>
          <dgm:dir/>
          <dgm:resizeHandles val="exact"/>
        </dgm:presLayoutVars>
      </dgm:prSet>
      <dgm:spPr/>
    </dgm:pt>
    <dgm:pt modelId="{8607B514-746B-4942-8884-91BDA527203A}" type="pres">
      <dgm:prSet presAssocID="{9895EBC5-57E7-43EF-9109-379195E270ED}" presName="node" presStyleLbl="node1" presStyleIdx="0" presStyleCnt="4" custScaleY="69564">
        <dgm:presLayoutVars>
          <dgm:bulletEnabled val="1"/>
        </dgm:presLayoutVars>
      </dgm:prSet>
      <dgm:spPr/>
      <dgm:t>
        <a:bodyPr/>
        <a:lstStyle/>
        <a:p>
          <a:endParaRPr lang="zh-CN" altLang="en-US"/>
        </a:p>
      </dgm:t>
    </dgm:pt>
    <dgm:pt modelId="{0788169B-1DCC-4B53-AF60-C45AFE080D42}" type="pres">
      <dgm:prSet presAssocID="{ECF3DD43-E30A-4A6B-A306-A09F3AD0F97D}" presName="sibTrans" presStyleLbl="sibTrans2D1" presStyleIdx="0" presStyleCnt="3"/>
      <dgm:spPr/>
      <dgm:t>
        <a:bodyPr/>
        <a:lstStyle/>
        <a:p>
          <a:endParaRPr lang="zh-CN" altLang="en-US"/>
        </a:p>
      </dgm:t>
    </dgm:pt>
    <dgm:pt modelId="{4C591C51-9FA2-4D6E-9426-D29535742A51}" type="pres">
      <dgm:prSet presAssocID="{ECF3DD43-E30A-4A6B-A306-A09F3AD0F97D}" presName="connectorText" presStyleLbl="sibTrans2D1" presStyleIdx="0" presStyleCnt="3"/>
      <dgm:spPr/>
      <dgm:t>
        <a:bodyPr/>
        <a:lstStyle/>
        <a:p>
          <a:endParaRPr lang="zh-CN" altLang="en-US"/>
        </a:p>
      </dgm:t>
    </dgm:pt>
    <dgm:pt modelId="{22F094B6-C8B0-4700-B760-340813126435}" type="pres">
      <dgm:prSet presAssocID="{FA388F31-1337-4D6E-B6AA-88F0E97B97BA}" presName="node" presStyleLbl="node1" presStyleIdx="1" presStyleCnt="4" custScaleY="69564">
        <dgm:presLayoutVars>
          <dgm:bulletEnabled val="1"/>
        </dgm:presLayoutVars>
      </dgm:prSet>
      <dgm:spPr/>
      <dgm:t>
        <a:bodyPr/>
        <a:lstStyle/>
        <a:p>
          <a:endParaRPr lang="zh-CN" altLang="en-US"/>
        </a:p>
      </dgm:t>
    </dgm:pt>
    <dgm:pt modelId="{75F756E4-DA47-4CA6-BC02-488320BB9812}" type="pres">
      <dgm:prSet presAssocID="{A4D71C98-4733-4352-A846-570D8B436A5B}" presName="sibTrans" presStyleLbl="sibTrans2D1" presStyleIdx="1" presStyleCnt="3"/>
      <dgm:spPr/>
      <dgm:t>
        <a:bodyPr/>
        <a:lstStyle/>
        <a:p>
          <a:endParaRPr lang="zh-CN" altLang="en-US"/>
        </a:p>
      </dgm:t>
    </dgm:pt>
    <dgm:pt modelId="{E43DA59A-FF1B-42FC-9653-56AA616CB992}" type="pres">
      <dgm:prSet presAssocID="{A4D71C98-4733-4352-A846-570D8B436A5B}" presName="connectorText" presStyleLbl="sibTrans2D1" presStyleIdx="1" presStyleCnt="3"/>
      <dgm:spPr/>
      <dgm:t>
        <a:bodyPr/>
        <a:lstStyle/>
        <a:p>
          <a:endParaRPr lang="zh-CN" altLang="en-US"/>
        </a:p>
      </dgm:t>
    </dgm:pt>
    <dgm:pt modelId="{92735287-BE93-47D0-8D45-72D36E0F9CC5}" type="pres">
      <dgm:prSet presAssocID="{85F175A2-AF6F-4AC7-A17E-B470EC829B66}" presName="node" presStyleLbl="node1" presStyleIdx="2" presStyleCnt="4" custScaleY="69564">
        <dgm:presLayoutVars>
          <dgm:bulletEnabled val="1"/>
        </dgm:presLayoutVars>
      </dgm:prSet>
      <dgm:spPr/>
      <dgm:t>
        <a:bodyPr/>
        <a:lstStyle/>
        <a:p>
          <a:endParaRPr lang="zh-CN" altLang="en-US"/>
        </a:p>
      </dgm:t>
    </dgm:pt>
    <dgm:pt modelId="{999A8BE8-8226-4624-8DF6-304EBB2F0461}" type="pres">
      <dgm:prSet presAssocID="{C7D3E4A9-C7D4-4484-9489-1ECA4F9D04DA}" presName="sibTrans" presStyleLbl="sibTrans2D1" presStyleIdx="2" presStyleCnt="3"/>
      <dgm:spPr/>
      <dgm:t>
        <a:bodyPr/>
        <a:lstStyle/>
        <a:p>
          <a:endParaRPr lang="zh-CN" altLang="en-US"/>
        </a:p>
      </dgm:t>
    </dgm:pt>
    <dgm:pt modelId="{667F5FDD-EFAE-4BF4-8A1F-2C805D7D2919}" type="pres">
      <dgm:prSet presAssocID="{C7D3E4A9-C7D4-4484-9489-1ECA4F9D04DA}" presName="connectorText" presStyleLbl="sibTrans2D1" presStyleIdx="2" presStyleCnt="3"/>
      <dgm:spPr/>
      <dgm:t>
        <a:bodyPr/>
        <a:lstStyle/>
        <a:p>
          <a:endParaRPr lang="zh-CN" altLang="en-US"/>
        </a:p>
      </dgm:t>
    </dgm:pt>
    <dgm:pt modelId="{CFC501B7-216B-4327-AD4A-145270E5D9C9}" type="pres">
      <dgm:prSet presAssocID="{4D348180-E07D-480A-BF27-48225FDA0040}" presName="node" presStyleLbl="node1" presStyleIdx="3" presStyleCnt="4" custScaleY="69564">
        <dgm:presLayoutVars>
          <dgm:bulletEnabled val="1"/>
        </dgm:presLayoutVars>
      </dgm:prSet>
      <dgm:spPr/>
      <dgm:t>
        <a:bodyPr/>
        <a:lstStyle/>
        <a:p>
          <a:endParaRPr lang="zh-CN" altLang="en-US"/>
        </a:p>
      </dgm:t>
    </dgm:pt>
  </dgm:ptLst>
  <dgm:cxnLst>
    <dgm:cxn modelId="{FCE3B17E-D3E0-46B7-ABAD-23EE7A97E32B}" type="presOf" srcId="{C7D3E4A9-C7D4-4484-9489-1ECA4F9D04DA}" destId="{667F5FDD-EFAE-4BF4-8A1F-2C805D7D2919}" srcOrd="1" destOrd="0" presId="urn:microsoft.com/office/officeart/2005/8/layout/process1"/>
    <dgm:cxn modelId="{4120DA79-870D-453C-A7FB-0D92D1A8B22D}" type="presOf" srcId="{ECF3DD43-E30A-4A6B-A306-A09F3AD0F97D}" destId="{0788169B-1DCC-4B53-AF60-C45AFE080D42}" srcOrd="0" destOrd="0" presId="urn:microsoft.com/office/officeart/2005/8/layout/process1"/>
    <dgm:cxn modelId="{87133E5B-E40D-4899-8397-2F3770790337}" type="presOf" srcId="{ECF3DD43-E30A-4A6B-A306-A09F3AD0F97D}" destId="{4C591C51-9FA2-4D6E-9426-D29535742A51}" srcOrd="1" destOrd="0" presId="urn:microsoft.com/office/officeart/2005/8/layout/process1"/>
    <dgm:cxn modelId="{6DF6C571-8B39-4095-A5FD-5CD062B73AA8}" type="presOf" srcId="{4D348180-E07D-480A-BF27-48225FDA0040}" destId="{CFC501B7-216B-4327-AD4A-145270E5D9C9}" srcOrd="0" destOrd="0" presId="urn:microsoft.com/office/officeart/2005/8/layout/process1"/>
    <dgm:cxn modelId="{B8D414C2-EB06-416F-808C-521A357AED6F}" type="presOf" srcId="{A4D71C98-4733-4352-A846-570D8B436A5B}" destId="{E43DA59A-FF1B-42FC-9653-56AA616CB992}" srcOrd="1" destOrd="0" presId="urn:microsoft.com/office/officeart/2005/8/layout/process1"/>
    <dgm:cxn modelId="{FDF9E1A5-0D8A-4587-9990-1C45FAF114D4}" srcId="{9D804C2B-8967-4C2E-AABE-A7663CED7826}" destId="{85F175A2-AF6F-4AC7-A17E-B470EC829B66}" srcOrd="2" destOrd="0" parTransId="{170597C6-9545-4361-B1A1-6F8A5AE679FB}" sibTransId="{C7D3E4A9-C7D4-4484-9489-1ECA4F9D04DA}"/>
    <dgm:cxn modelId="{6CB78282-C04D-48B0-B6FD-B5CF60C46039}" srcId="{9D804C2B-8967-4C2E-AABE-A7663CED7826}" destId="{4D348180-E07D-480A-BF27-48225FDA0040}" srcOrd="3" destOrd="0" parTransId="{129B24F3-FA37-442A-A89C-87F5455646A7}" sibTransId="{821AB8FB-89B5-45E1-9829-1AD8A594A457}"/>
    <dgm:cxn modelId="{D3708649-2D12-408B-B4E9-9D98D63364A9}" srcId="{9D804C2B-8967-4C2E-AABE-A7663CED7826}" destId="{9895EBC5-57E7-43EF-9109-379195E270ED}" srcOrd="0" destOrd="0" parTransId="{69AC7AD6-5084-40B0-B5F5-CA9594873E51}" sibTransId="{ECF3DD43-E30A-4A6B-A306-A09F3AD0F97D}"/>
    <dgm:cxn modelId="{20652524-DC4C-41B4-9219-51ABC06FD5C0}" type="presOf" srcId="{9895EBC5-57E7-43EF-9109-379195E270ED}" destId="{8607B514-746B-4942-8884-91BDA527203A}" srcOrd="0" destOrd="0" presId="urn:microsoft.com/office/officeart/2005/8/layout/process1"/>
    <dgm:cxn modelId="{38DEE1CC-BE63-422E-9DFD-EB9BD987B0EB}" type="presOf" srcId="{C7D3E4A9-C7D4-4484-9489-1ECA4F9D04DA}" destId="{999A8BE8-8226-4624-8DF6-304EBB2F0461}" srcOrd="0" destOrd="0" presId="urn:microsoft.com/office/officeart/2005/8/layout/process1"/>
    <dgm:cxn modelId="{59B99339-B736-4427-8627-40FB01F5D992}" type="presOf" srcId="{9D804C2B-8967-4C2E-AABE-A7663CED7826}" destId="{66B1F699-B5F0-46C3-AD93-BF15BAD4E344}" srcOrd="0" destOrd="0" presId="urn:microsoft.com/office/officeart/2005/8/layout/process1"/>
    <dgm:cxn modelId="{149B7AC1-6C8A-415F-93C9-FA64B48679C5}" type="presOf" srcId="{85F175A2-AF6F-4AC7-A17E-B470EC829B66}" destId="{92735287-BE93-47D0-8D45-72D36E0F9CC5}" srcOrd="0" destOrd="0" presId="urn:microsoft.com/office/officeart/2005/8/layout/process1"/>
    <dgm:cxn modelId="{2BB11C4D-7895-4356-AA94-63E4A329A411}" type="presOf" srcId="{FA388F31-1337-4D6E-B6AA-88F0E97B97BA}" destId="{22F094B6-C8B0-4700-B760-340813126435}" srcOrd="0" destOrd="0" presId="urn:microsoft.com/office/officeart/2005/8/layout/process1"/>
    <dgm:cxn modelId="{762A0946-19CD-48BA-BC28-4DD450B3BB62}" srcId="{9D804C2B-8967-4C2E-AABE-A7663CED7826}" destId="{FA388F31-1337-4D6E-B6AA-88F0E97B97BA}" srcOrd="1" destOrd="0" parTransId="{BE61FA78-D498-4838-96D8-E5D264005505}" sibTransId="{A4D71C98-4733-4352-A846-570D8B436A5B}"/>
    <dgm:cxn modelId="{EC27AFDF-9A7A-49C2-9029-59D3EAF11A10}" type="presOf" srcId="{A4D71C98-4733-4352-A846-570D8B436A5B}" destId="{75F756E4-DA47-4CA6-BC02-488320BB9812}" srcOrd="0" destOrd="0" presId="urn:microsoft.com/office/officeart/2005/8/layout/process1"/>
    <dgm:cxn modelId="{096D7E1D-3735-4D1E-A83E-651639B189D6}" type="presParOf" srcId="{66B1F699-B5F0-46C3-AD93-BF15BAD4E344}" destId="{8607B514-746B-4942-8884-91BDA527203A}" srcOrd="0" destOrd="0" presId="urn:microsoft.com/office/officeart/2005/8/layout/process1"/>
    <dgm:cxn modelId="{02B05AB6-F7EA-489B-8161-6A03EF14B9A0}" type="presParOf" srcId="{66B1F699-B5F0-46C3-AD93-BF15BAD4E344}" destId="{0788169B-1DCC-4B53-AF60-C45AFE080D42}" srcOrd="1" destOrd="0" presId="urn:microsoft.com/office/officeart/2005/8/layout/process1"/>
    <dgm:cxn modelId="{1D461C8A-75A8-4511-BCDF-3F5AF42556D3}" type="presParOf" srcId="{0788169B-1DCC-4B53-AF60-C45AFE080D42}" destId="{4C591C51-9FA2-4D6E-9426-D29535742A51}" srcOrd="0" destOrd="0" presId="urn:microsoft.com/office/officeart/2005/8/layout/process1"/>
    <dgm:cxn modelId="{E91F58EA-AE3A-4F67-810B-E0C3F21D242E}" type="presParOf" srcId="{66B1F699-B5F0-46C3-AD93-BF15BAD4E344}" destId="{22F094B6-C8B0-4700-B760-340813126435}" srcOrd="2" destOrd="0" presId="urn:microsoft.com/office/officeart/2005/8/layout/process1"/>
    <dgm:cxn modelId="{0962A542-3A43-4262-BC64-F1161A74ED6B}" type="presParOf" srcId="{66B1F699-B5F0-46C3-AD93-BF15BAD4E344}" destId="{75F756E4-DA47-4CA6-BC02-488320BB9812}" srcOrd="3" destOrd="0" presId="urn:microsoft.com/office/officeart/2005/8/layout/process1"/>
    <dgm:cxn modelId="{B2C26EBE-6C82-4E74-9B5A-E3065445D767}" type="presParOf" srcId="{75F756E4-DA47-4CA6-BC02-488320BB9812}" destId="{E43DA59A-FF1B-42FC-9653-56AA616CB992}" srcOrd="0" destOrd="0" presId="urn:microsoft.com/office/officeart/2005/8/layout/process1"/>
    <dgm:cxn modelId="{31021F4F-78FD-4319-B5B4-4A18FB97B041}" type="presParOf" srcId="{66B1F699-B5F0-46C3-AD93-BF15BAD4E344}" destId="{92735287-BE93-47D0-8D45-72D36E0F9CC5}" srcOrd="4" destOrd="0" presId="urn:microsoft.com/office/officeart/2005/8/layout/process1"/>
    <dgm:cxn modelId="{0A10FC49-B9C3-47DE-975F-E3A00C36A248}" type="presParOf" srcId="{66B1F699-B5F0-46C3-AD93-BF15BAD4E344}" destId="{999A8BE8-8226-4624-8DF6-304EBB2F0461}" srcOrd="5" destOrd="0" presId="urn:microsoft.com/office/officeart/2005/8/layout/process1"/>
    <dgm:cxn modelId="{27D06E79-9A6D-474A-AAA4-B6A83B0DED10}" type="presParOf" srcId="{999A8BE8-8226-4624-8DF6-304EBB2F0461}" destId="{667F5FDD-EFAE-4BF4-8A1F-2C805D7D2919}" srcOrd="0" destOrd="0" presId="urn:microsoft.com/office/officeart/2005/8/layout/process1"/>
    <dgm:cxn modelId="{44EE9B33-A619-4BA6-8263-20D51F53A958}" type="presParOf" srcId="{66B1F699-B5F0-46C3-AD93-BF15BAD4E344}" destId="{CFC501B7-216B-4327-AD4A-145270E5D9C9}"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14BCEC-047F-43DA-B42E-BE0534211E9E}" type="doc">
      <dgm:prSet loTypeId="urn:microsoft.com/office/officeart/2005/8/layout/hList1" loCatId="list" qsTypeId="urn:microsoft.com/office/officeart/2005/8/quickstyle/simple5" qsCatId="simple" csTypeId="urn:microsoft.com/office/officeart/2005/8/colors/accent2_2" csCatId="accent2" phldr="1"/>
      <dgm:spPr/>
      <dgm:t>
        <a:bodyPr/>
        <a:lstStyle/>
        <a:p>
          <a:endParaRPr lang="zh-CN" altLang="en-US"/>
        </a:p>
      </dgm:t>
    </dgm:pt>
    <dgm:pt modelId="{AF85E212-48BF-4F7C-BE39-E406F45CC444}">
      <dgm:prSet phldrT="[文本]" custT="1"/>
      <dgm:spPr/>
      <dgm:t>
        <a:bodyPr/>
        <a:lstStyle/>
        <a:p>
          <a:pPr lvl="0" algn="ctr" defTabSz="800100" rtl="0" fontAlgn="base">
            <a:lnSpc>
              <a:spcPct val="90000"/>
            </a:lnSpc>
            <a:spcBef>
              <a:spcPct val="0"/>
            </a:spcBef>
            <a:spcAft>
              <a:spcPct val="35000"/>
            </a:spcAft>
            <a:buFont typeface="Wingdings" pitchFamily="2" charset="2"/>
            <a:buNone/>
          </a:pPr>
          <a:r>
            <a:rPr lang="zh-CN" altLang="en-US" sz="1800" b="1" kern="1200" dirty="0" smtClean="0">
              <a:solidFill>
                <a:schemeClr val="lt1"/>
              </a:solidFill>
              <a:latin typeface="幼圆" panose="02010509060101010101" pitchFamily="49" charset="-122"/>
              <a:ea typeface="幼圆" panose="02010509060101010101" pitchFamily="49" charset="-122"/>
              <a:cs typeface="+mn-cs"/>
            </a:rPr>
            <a:t>受托机构</a:t>
          </a:r>
        </a:p>
      </dgm:t>
    </dgm:pt>
    <dgm:pt modelId="{7E1D7ECF-996F-4B3B-8A1A-A03012B22335}" type="parTrans" cxnId="{A05BB339-14F1-4306-BD58-6391337E5F74}">
      <dgm:prSet/>
      <dgm:spPr/>
      <dgm:t>
        <a:bodyPr/>
        <a:lstStyle/>
        <a:p>
          <a:endParaRPr lang="zh-CN" altLang="en-US">
            <a:latin typeface="幼圆" panose="02010509060101010101" pitchFamily="49" charset="-122"/>
            <a:ea typeface="幼圆" panose="02010509060101010101" pitchFamily="49" charset="-122"/>
          </a:endParaRPr>
        </a:p>
      </dgm:t>
    </dgm:pt>
    <dgm:pt modelId="{3D31E4C4-AD48-46D4-8681-BF85FE5FAABA}" type="sibTrans" cxnId="{A05BB339-14F1-4306-BD58-6391337E5F74}">
      <dgm:prSet/>
      <dgm:spPr/>
      <dgm:t>
        <a:bodyPr/>
        <a:lstStyle/>
        <a:p>
          <a:endParaRPr lang="zh-CN" altLang="en-US">
            <a:latin typeface="幼圆" panose="02010509060101010101" pitchFamily="49" charset="-122"/>
            <a:ea typeface="幼圆" panose="02010509060101010101" pitchFamily="49" charset="-122"/>
          </a:endParaRPr>
        </a:p>
      </dgm:t>
    </dgm:pt>
    <dgm:pt modelId="{3AA7B473-CDDA-4C98-B0BB-BC170AD9025C}">
      <dgm:prSet phldrT="[文本]" custT="1"/>
      <dgm:spPr/>
      <dgm:t>
        <a:bodyPr/>
        <a:lstStyle/>
        <a:p>
          <a:r>
            <a:rPr lang="zh-CN" altLang="en-US" sz="1400" dirty="0" smtClean="0">
              <a:latin typeface="幼圆" panose="02010509060101010101" pitchFamily="49" charset="-122"/>
              <a:ea typeface="幼圆" panose="02010509060101010101" pitchFamily="49" charset="-122"/>
            </a:rPr>
            <a:t>建立受托信息系统的服务规划和服务管理体系</a:t>
          </a:r>
          <a:endParaRPr lang="zh-CN" altLang="en-US" sz="1400" dirty="0">
            <a:latin typeface="幼圆" panose="02010509060101010101" pitchFamily="49" charset="-122"/>
            <a:ea typeface="幼圆" panose="02010509060101010101" pitchFamily="49" charset="-122"/>
          </a:endParaRPr>
        </a:p>
      </dgm:t>
    </dgm:pt>
    <dgm:pt modelId="{B072BB07-1D12-42AE-B3B6-33BEFE240AA0}" type="parTrans" cxnId="{C633AC12-331B-4390-82E2-27634790D6E2}">
      <dgm:prSet/>
      <dgm:spPr/>
      <dgm:t>
        <a:bodyPr/>
        <a:lstStyle/>
        <a:p>
          <a:endParaRPr lang="zh-CN" altLang="en-US">
            <a:latin typeface="幼圆" panose="02010509060101010101" pitchFamily="49" charset="-122"/>
            <a:ea typeface="幼圆" panose="02010509060101010101" pitchFamily="49" charset="-122"/>
          </a:endParaRPr>
        </a:p>
      </dgm:t>
    </dgm:pt>
    <dgm:pt modelId="{BA94370D-6308-4BE4-B71E-29D8F1E4D902}" type="sibTrans" cxnId="{C633AC12-331B-4390-82E2-27634790D6E2}">
      <dgm:prSet/>
      <dgm:spPr/>
      <dgm:t>
        <a:bodyPr/>
        <a:lstStyle/>
        <a:p>
          <a:endParaRPr lang="zh-CN" altLang="en-US">
            <a:latin typeface="幼圆" panose="02010509060101010101" pitchFamily="49" charset="-122"/>
            <a:ea typeface="幼圆" panose="02010509060101010101" pitchFamily="49" charset="-122"/>
          </a:endParaRPr>
        </a:p>
      </dgm:t>
    </dgm:pt>
    <dgm:pt modelId="{3957639C-6D6D-4D29-B0B5-476733630EAB}">
      <dgm:prSet phldrT="[文本]" custT="1"/>
      <dgm:spPr/>
      <dgm:t>
        <a:bodyPr/>
        <a:lstStyle/>
        <a:p>
          <a:pPr lvl="0" algn="ctr" defTabSz="800100" rtl="0" fontAlgn="base">
            <a:lnSpc>
              <a:spcPct val="90000"/>
            </a:lnSpc>
            <a:spcBef>
              <a:spcPct val="0"/>
            </a:spcBef>
            <a:spcAft>
              <a:spcPct val="35000"/>
            </a:spcAft>
            <a:buFont typeface="Wingdings" pitchFamily="2" charset="2"/>
            <a:buNone/>
          </a:pPr>
          <a:r>
            <a:rPr lang="zh-CN" altLang="en-US" sz="1800" b="1" kern="1200" dirty="0" smtClean="0">
              <a:latin typeface="幼圆" panose="02010509060101010101" pitchFamily="49" charset="-122"/>
              <a:ea typeface="幼圆" panose="02010509060101010101" pitchFamily="49" charset="-122"/>
              <a:cs typeface="+mn-cs"/>
            </a:rPr>
            <a:t>委托机构</a:t>
          </a:r>
        </a:p>
      </dgm:t>
    </dgm:pt>
    <dgm:pt modelId="{62F8F957-5593-4874-9175-DD113EE47059}" type="parTrans" cxnId="{08640CDB-157A-4E6A-B24C-F2EA33DF72C9}">
      <dgm:prSet/>
      <dgm:spPr/>
      <dgm:t>
        <a:bodyPr/>
        <a:lstStyle/>
        <a:p>
          <a:endParaRPr lang="zh-CN" altLang="en-US">
            <a:latin typeface="幼圆" panose="02010509060101010101" pitchFamily="49" charset="-122"/>
            <a:ea typeface="幼圆" panose="02010509060101010101" pitchFamily="49" charset="-122"/>
          </a:endParaRPr>
        </a:p>
      </dgm:t>
    </dgm:pt>
    <dgm:pt modelId="{17948215-3469-45E0-93B4-337F02ABDB62}" type="sibTrans" cxnId="{08640CDB-157A-4E6A-B24C-F2EA33DF72C9}">
      <dgm:prSet/>
      <dgm:spPr/>
      <dgm:t>
        <a:bodyPr/>
        <a:lstStyle/>
        <a:p>
          <a:endParaRPr lang="zh-CN" altLang="en-US">
            <a:latin typeface="幼圆" panose="02010509060101010101" pitchFamily="49" charset="-122"/>
            <a:ea typeface="幼圆" panose="02010509060101010101" pitchFamily="49" charset="-122"/>
          </a:endParaRPr>
        </a:p>
      </dgm:t>
    </dgm:pt>
    <dgm:pt modelId="{7F3A0E35-A531-4E14-80CD-01195701DDC3}">
      <dgm:prSet phldrT="[文本]" custT="1"/>
      <dgm:spPr/>
      <dgm:t>
        <a:bodyPr/>
        <a:lstStyle/>
        <a:p>
          <a:r>
            <a:rPr lang="zh-CN" altLang="en-US" sz="1400" dirty="0" smtClean="0">
              <a:latin typeface="幼圆" panose="02010509060101010101" pitchFamily="49" charset="-122"/>
              <a:ea typeface="幼圆" panose="02010509060101010101" pitchFamily="49" charset="-122"/>
            </a:rPr>
            <a:t>对受托机构进行定期评估</a:t>
          </a:r>
          <a:endParaRPr lang="zh-CN" altLang="en-US" sz="1400" dirty="0">
            <a:latin typeface="幼圆" panose="02010509060101010101" pitchFamily="49" charset="-122"/>
            <a:ea typeface="幼圆" panose="02010509060101010101" pitchFamily="49" charset="-122"/>
          </a:endParaRPr>
        </a:p>
      </dgm:t>
    </dgm:pt>
    <dgm:pt modelId="{910BD21F-04E7-4536-9D9E-D0F589845D20}" type="parTrans" cxnId="{80256B3C-485D-4FD9-A4A6-DA0AAECB1533}">
      <dgm:prSet/>
      <dgm:spPr/>
      <dgm:t>
        <a:bodyPr/>
        <a:lstStyle/>
        <a:p>
          <a:endParaRPr lang="zh-CN" altLang="en-US">
            <a:latin typeface="幼圆" panose="02010509060101010101" pitchFamily="49" charset="-122"/>
            <a:ea typeface="幼圆" panose="02010509060101010101" pitchFamily="49" charset="-122"/>
          </a:endParaRPr>
        </a:p>
      </dgm:t>
    </dgm:pt>
    <dgm:pt modelId="{5B231611-E0B5-4103-AC7A-E60988B9CEBF}" type="sibTrans" cxnId="{80256B3C-485D-4FD9-A4A6-DA0AAECB1533}">
      <dgm:prSet/>
      <dgm:spPr/>
      <dgm:t>
        <a:bodyPr/>
        <a:lstStyle/>
        <a:p>
          <a:endParaRPr lang="zh-CN" altLang="en-US">
            <a:latin typeface="幼圆" panose="02010509060101010101" pitchFamily="49" charset="-122"/>
            <a:ea typeface="幼圆" panose="02010509060101010101" pitchFamily="49" charset="-122"/>
          </a:endParaRPr>
        </a:p>
      </dgm:t>
    </dgm:pt>
    <dgm:pt modelId="{E2143658-295C-4997-9BB9-E1A77355C9D2}">
      <dgm:prSet phldrT="[文本]" custT="1"/>
      <dgm:spPr/>
      <dgm:t>
        <a:bodyPr/>
        <a:lstStyle/>
        <a:p>
          <a:r>
            <a:rPr lang="zh-CN" altLang="en-US" sz="1400" dirty="0" smtClean="0">
              <a:latin typeface="幼圆" panose="02010509060101010101" pitchFamily="49" charset="-122"/>
              <a:ea typeface="幼圆" panose="02010509060101010101" pitchFamily="49" charset="-122"/>
            </a:rPr>
            <a:t>定期提供服务达成情况的报告</a:t>
          </a:r>
          <a:endParaRPr lang="zh-CN" altLang="en-US" sz="1400" dirty="0">
            <a:latin typeface="幼圆" panose="02010509060101010101" pitchFamily="49" charset="-122"/>
            <a:ea typeface="幼圆" panose="02010509060101010101" pitchFamily="49" charset="-122"/>
          </a:endParaRPr>
        </a:p>
      </dgm:t>
    </dgm:pt>
    <dgm:pt modelId="{44DBCD9F-60C4-4477-B92A-04E03D12751D}" type="parTrans" cxnId="{326CDBDE-1199-4CBA-8ED7-907C96DA891C}">
      <dgm:prSet/>
      <dgm:spPr/>
      <dgm:t>
        <a:bodyPr/>
        <a:lstStyle/>
        <a:p>
          <a:endParaRPr lang="zh-CN" altLang="en-US">
            <a:latin typeface="幼圆" panose="02010509060101010101" pitchFamily="49" charset="-122"/>
            <a:ea typeface="幼圆" panose="02010509060101010101" pitchFamily="49" charset="-122"/>
          </a:endParaRPr>
        </a:p>
      </dgm:t>
    </dgm:pt>
    <dgm:pt modelId="{5508A2B6-6DD3-42CD-8BEF-EF08123A88F0}" type="sibTrans" cxnId="{326CDBDE-1199-4CBA-8ED7-907C96DA891C}">
      <dgm:prSet/>
      <dgm:spPr/>
      <dgm:t>
        <a:bodyPr/>
        <a:lstStyle/>
        <a:p>
          <a:endParaRPr lang="zh-CN" altLang="en-US">
            <a:latin typeface="幼圆" panose="02010509060101010101" pitchFamily="49" charset="-122"/>
            <a:ea typeface="幼圆" panose="02010509060101010101" pitchFamily="49" charset="-122"/>
          </a:endParaRPr>
        </a:p>
      </dgm:t>
    </dgm:pt>
    <dgm:pt modelId="{E08AC5C0-D93E-4C90-97FE-74360C8CEF87}">
      <dgm:prSet phldrT="[文本]" custT="1"/>
      <dgm:spPr/>
      <dgm:t>
        <a:bodyPr/>
        <a:lstStyle/>
        <a:p>
          <a:r>
            <a:rPr lang="zh-CN" altLang="en-US" sz="1400" dirty="0" smtClean="0">
              <a:latin typeface="幼圆" panose="02010509060101010101" pitchFamily="49" charset="-122"/>
              <a:ea typeface="幼圆" panose="02010509060101010101" pitchFamily="49" charset="-122"/>
            </a:rPr>
            <a:t>约定的服务目标和服务承诺的达成情况</a:t>
          </a:r>
          <a:endParaRPr lang="zh-CN" altLang="en-US" sz="1400" dirty="0">
            <a:latin typeface="幼圆" panose="02010509060101010101" pitchFamily="49" charset="-122"/>
            <a:ea typeface="幼圆" panose="02010509060101010101" pitchFamily="49" charset="-122"/>
          </a:endParaRPr>
        </a:p>
      </dgm:t>
    </dgm:pt>
    <dgm:pt modelId="{30338C35-174E-4AB1-9F7C-63943C8987A9}" type="parTrans" cxnId="{E02A87D8-1125-41F8-A30F-B8A070DFBC30}">
      <dgm:prSet/>
      <dgm:spPr/>
      <dgm:t>
        <a:bodyPr/>
        <a:lstStyle/>
        <a:p>
          <a:endParaRPr lang="zh-CN" altLang="en-US">
            <a:latin typeface="幼圆" panose="02010509060101010101" pitchFamily="49" charset="-122"/>
            <a:ea typeface="幼圆" panose="02010509060101010101" pitchFamily="49" charset="-122"/>
          </a:endParaRPr>
        </a:p>
      </dgm:t>
    </dgm:pt>
    <dgm:pt modelId="{F78FA04D-91AF-40C3-B260-15B67F4BDA8C}" type="sibTrans" cxnId="{E02A87D8-1125-41F8-A30F-B8A070DFBC30}">
      <dgm:prSet/>
      <dgm:spPr/>
      <dgm:t>
        <a:bodyPr/>
        <a:lstStyle/>
        <a:p>
          <a:endParaRPr lang="zh-CN" altLang="en-US">
            <a:latin typeface="幼圆" panose="02010509060101010101" pitchFamily="49" charset="-122"/>
            <a:ea typeface="幼圆" panose="02010509060101010101" pitchFamily="49" charset="-122"/>
          </a:endParaRPr>
        </a:p>
      </dgm:t>
    </dgm:pt>
    <dgm:pt modelId="{5CFCB594-93A1-4C33-9EE6-EB1D818094E9}">
      <dgm:prSet phldrT="[文本]" custT="1"/>
      <dgm:spPr/>
      <dgm:t>
        <a:bodyPr/>
        <a:lstStyle/>
        <a:p>
          <a:r>
            <a:rPr lang="zh-CN" altLang="en-US" sz="1400" dirty="0" smtClean="0">
              <a:latin typeface="幼圆" panose="02010509060101010101" pitchFamily="49" charset="-122"/>
              <a:ea typeface="幼圆" panose="02010509060101010101" pitchFamily="49" charset="-122"/>
            </a:rPr>
            <a:t>服务管理过程的执行情况</a:t>
          </a:r>
          <a:endParaRPr lang="zh-CN" altLang="en-US" sz="1400" dirty="0">
            <a:latin typeface="幼圆" panose="02010509060101010101" pitchFamily="49" charset="-122"/>
            <a:ea typeface="幼圆" panose="02010509060101010101" pitchFamily="49" charset="-122"/>
          </a:endParaRPr>
        </a:p>
      </dgm:t>
    </dgm:pt>
    <dgm:pt modelId="{0D6D6885-82E4-41EC-B9A0-8F0A3E776CDB}" type="parTrans" cxnId="{E15719BB-EFF1-4A53-A1DD-527A3B20636C}">
      <dgm:prSet/>
      <dgm:spPr/>
      <dgm:t>
        <a:bodyPr/>
        <a:lstStyle/>
        <a:p>
          <a:endParaRPr lang="zh-CN" altLang="en-US">
            <a:latin typeface="幼圆" panose="02010509060101010101" pitchFamily="49" charset="-122"/>
            <a:ea typeface="幼圆" panose="02010509060101010101" pitchFamily="49" charset="-122"/>
          </a:endParaRPr>
        </a:p>
      </dgm:t>
    </dgm:pt>
    <dgm:pt modelId="{CBFBFB91-339A-408E-AA30-8510A6ACD2CA}" type="sibTrans" cxnId="{E15719BB-EFF1-4A53-A1DD-527A3B20636C}">
      <dgm:prSet/>
      <dgm:spPr/>
      <dgm:t>
        <a:bodyPr/>
        <a:lstStyle/>
        <a:p>
          <a:endParaRPr lang="zh-CN" altLang="en-US">
            <a:latin typeface="幼圆" panose="02010509060101010101" pitchFamily="49" charset="-122"/>
            <a:ea typeface="幼圆" panose="02010509060101010101" pitchFamily="49" charset="-122"/>
          </a:endParaRPr>
        </a:p>
      </dgm:t>
    </dgm:pt>
    <dgm:pt modelId="{702704F1-5BC7-4262-BECB-92E5B377739F}">
      <dgm:prSet phldrT="[文本]" custT="1"/>
      <dgm:spPr/>
      <dgm:t>
        <a:bodyPr/>
        <a:lstStyle/>
        <a:p>
          <a:r>
            <a:rPr lang="zh-CN" altLang="en-US" sz="1400" dirty="0" smtClean="0">
              <a:latin typeface="幼圆" panose="02010509060101010101" pitchFamily="49" charset="-122"/>
              <a:ea typeface="幼圆" panose="02010509060101010101" pitchFamily="49" charset="-122"/>
            </a:rPr>
            <a:t>对受托机构定期进行审计</a:t>
          </a:r>
          <a:endParaRPr lang="zh-CN" altLang="en-US" sz="1400" dirty="0">
            <a:latin typeface="幼圆" panose="02010509060101010101" pitchFamily="49" charset="-122"/>
            <a:ea typeface="幼圆" panose="02010509060101010101" pitchFamily="49" charset="-122"/>
          </a:endParaRPr>
        </a:p>
      </dgm:t>
    </dgm:pt>
    <dgm:pt modelId="{B156AD47-E9C4-4285-96BC-4B92A357484D}" type="parTrans" cxnId="{E23F55B8-E806-4E52-A32E-E66027730AC3}">
      <dgm:prSet/>
      <dgm:spPr/>
      <dgm:t>
        <a:bodyPr/>
        <a:lstStyle/>
        <a:p>
          <a:endParaRPr lang="zh-CN" altLang="en-US">
            <a:latin typeface="幼圆" panose="02010509060101010101" pitchFamily="49" charset="-122"/>
            <a:ea typeface="幼圆" panose="02010509060101010101" pitchFamily="49" charset="-122"/>
          </a:endParaRPr>
        </a:p>
      </dgm:t>
    </dgm:pt>
    <dgm:pt modelId="{0D250781-927C-46C9-8C53-37393D15354B}" type="sibTrans" cxnId="{E23F55B8-E806-4E52-A32E-E66027730AC3}">
      <dgm:prSet/>
      <dgm:spPr/>
      <dgm:t>
        <a:bodyPr/>
        <a:lstStyle/>
        <a:p>
          <a:endParaRPr lang="zh-CN" altLang="en-US">
            <a:latin typeface="幼圆" panose="02010509060101010101" pitchFamily="49" charset="-122"/>
            <a:ea typeface="幼圆" panose="02010509060101010101" pitchFamily="49" charset="-122"/>
          </a:endParaRPr>
        </a:p>
      </dgm:t>
    </dgm:pt>
    <dgm:pt modelId="{4EB6C365-5313-474A-80E2-0C702E001D96}" type="pres">
      <dgm:prSet presAssocID="{B214BCEC-047F-43DA-B42E-BE0534211E9E}" presName="Name0" presStyleCnt="0">
        <dgm:presLayoutVars>
          <dgm:dir/>
          <dgm:animLvl val="lvl"/>
          <dgm:resizeHandles val="exact"/>
        </dgm:presLayoutVars>
      </dgm:prSet>
      <dgm:spPr/>
      <dgm:t>
        <a:bodyPr/>
        <a:lstStyle/>
        <a:p>
          <a:endParaRPr lang="zh-CN" altLang="en-US"/>
        </a:p>
      </dgm:t>
    </dgm:pt>
    <dgm:pt modelId="{D815BDD8-813F-4343-8F8E-46E9E0997403}" type="pres">
      <dgm:prSet presAssocID="{AF85E212-48BF-4F7C-BE39-E406F45CC444}" presName="composite" presStyleCnt="0"/>
      <dgm:spPr/>
    </dgm:pt>
    <dgm:pt modelId="{94952C88-3190-4113-98A1-106909307EA0}" type="pres">
      <dgm:prSet presAssocID="{AF85E212-48BF-4F7C-BE39-E406F45CC444}" presName="parTx" presStyleLbl="alignNode1" presStyleIdx="0" presStyleCnt="2" custScaleY="92726">
        <dgm:presLayoutVars>
          <dgm:chMax val="0"/>
          <dgm:chPref val="0"/>
          <dgm:bulletEnabled val="1"/>
        </dgm:presLayoutVars>
      </dgm:prSet>
      <dgm:spPr/>
      <dgm:t>
        <a:bodyPr/>
        <a:lstStyle/>
        <a:p>
          <a:endParaRPr lang="zh-CN" altLang="en-US"/>
        </a:p>
      </dgm:t>
    </dgm:pt>
    <dgm:pt modelId="{54EFC705-0E7A-4BFD-AF22-8373689A21E1}" type="pres">
      <dgm:prSet presAssocID="{AF85E212-48BF-4F7C-BE39-E406F45CC444}" presName="desTx" presStyleLbl="alignAccFollowNode1" presStyleIdx="0" presStyleCnt="2">
        <dgm:presLayoutVars>
          <dgm:bulletEnabled val="1"/>
        </dgm:presLayoutVars>
      </dgm:prSet>
      <dgm:spPr/>
      <dgm:t>
        <a:bodyPr/>
        <a:lstStyle/>
        <a:p>
          <a:endParaRPr lang="zh-CN" altLang="en-US"/>
        </a:p>
      </dgm:t>
    </dgm:pt>
    <dgm:pt modelId="{B5EA9ADB-420B-423D-9136-F3E560F00AF6}" type="pres">
      <dgm:prSet presAssocID="{3D31E4C4-AD48-46D4-8681-BF85FE5FAABA}" presName="space" presStyleCnt="0"/>
      <dgm:spPr/>
    </dgm:pt>
    <dgm:pt modelId="{111BA05A-6A33-4C55-8FDF-08707DD8D45A}" type="pres">
      <dgm:prSet presAssocID="{3957639C-6D6D-4D29-B0B5-476733630EAB}" presName="composite" presStyleCnt="0"/>
      <dgm:spPr/>
    </dgm:pt>
    <dgm:pt modelId="{07B54623-DC9C-411E-83B8-223BF2771B4B}" type="pres">
      <dgm:prSet presAssocID="{3957639C-6D6D-4D29-B0B5-476733630EAB}" presName="parTx" presStyleLbl="alignNode1" presStyleIdx="1" presStyleCnt="2" custScaleY="92726">
        <dgm:presLayoutVars>
          <dgm:chMax val="0"/>
          <dgm:chPref val="0"/>
          <dgm:bulletEnabled val="1"/>
        </dgm:presLayoutVars>
      </dgm:prSet>
      <dgm:spPr/>
      <dgm:t>
        <a:bodyPr/>
        <a:lstStyle/>
        <a:p>
          <a:endParaRPr lang="zh-CN" altLang="en-US"/>
        </a:p>
      </dgm:t>
    </dgm:pt>
    <dgm:pt modelId="{E047BC27-07AE-41EC-9571-A769A7309911}" type="pres">
      <dgm:prSet presAssocID="{3957639C-6D6D-4D29-B0B5-476733630EAB}" presName="desTx" presStyleLbl="alignAccFollowNode1" presStyleIdx="1" presStyleCnt="2">
        <dgm:presLayoutVars>
          <dgm:bulletEnabled val="1"/>
        </dgm:presLayoutVars>
      </dgm:prSet>
      <dgm:spPr/>
      <dgm:t>
        <a:bodyPr/>
        <a:lstStyle/>
        <a:p>
          <a:endParaRPr lang="zh-CN" altLang="en-US"/>
        </a:p>
      </dgm:t>
    </dgm:pt>
  </dgm:ptLst>
  <dgm:cxnLst>
    <dgm:cxn modelId="{A05BB339-14F1-4306-BD58-6391337E5F74}" srcId="{B214BCEC-047F-43DA-B42E-BE0534211E9E}" destId="{AF85E212-48BF-4F7C-BE39-E406F45CC444}" srcOrd="0" destOrd="0" parTransId="{7E1D7ECF-996F-4B3B-8A1A-A03012B22335}" sibTransId="{3D31E4C4-AD48-46D4-8681-BF85FE5FAABA}"/>
    <dgm:cxn modelId="{2DF2D64F-0AB0-4A16-9329-386A7505E459}" type="presOf" srcId="{7F3A0E35-A531-4E14-80CD-01195701DDC3}" destId="{E047BC27-07AE-41EC-9571-A769A7309911}" srcOrd="0" destOrd="0" presId="urn:microsoft.com/office/officeart/2005/8/layout/hList1"/>
    <dgm:cxn modelId="{207B40DA-C71B-4825-A5BF-D111AB15A696}" type="presOf" srcId="{B214BCEC-047F-43DA-B42E-BE0534211E9E}" destId="{4EB6C365-5313-474A-80E2-0C702E001D96}" srcOrd="0" destOrd="0" presId="urn:microsoft.com/office/officeart/2005/8/layout/hList1"/>
    <dgm:cxn modelId="{9B794A62-5E40-4411-AA74-891153EA4256}" type="presOf" srcId="{E08AC5C0-D93E-4C90-97FE-74360C8CEF87}" destId="{E047BC27-07AE-41EC-9571-A769A7309911}" srcOrd="0" destOrd="1" presId="urn:microsoft.com/office/officeart/2005/8/layout/hList1"/>
    <dgm:cxn modelId="{E02A87D8-1125-41F8-A30F-B8A070DFBC30}" srcId="{7F3A0E35-A531-4E14-80CD-01195701DDC3}" destId="{E08AC5C0-D93E-4C90-97FE-74360C8CEF87}" srcOrd="0" destOrd="0" parTransId="{30338C35-174E-4AB1-9F7C-63943C8987A9}" sibTransId="{F78FA04D-91AF-40C3-B260-15B67F4BDA8C}"/>
    <dgm:cxn modelId="{BA58DB48-35F4-4677-B868-DED58F1F12C1}" type="presOf" srcId="{AF85E212-48BF-4F7C-BE39-E406F45CC444}" destId="{94952C88-3190-4113-98A1-106909307EA0}" srcOrd="0" destOrd="0" presId="urn:microsoft.com/office/officeart/2005/8/layout/hList1"/>
    <dgm:cxn modelId="{326CDBDE-1199-4CBA-8ED7-907C96DA891C}" srcId="{AF85E212-48BF-4F7C-BE39-E406F45CC444}" destId="{E2143658-295C-4997-9BB9-E1A77355C9D2}" srcOrd="1" destOrd="0" parTransId="{44DBCD9F-60C4-4477-B92A-04E03D12751D}" sibTransId="{5508A2B6-6DD3-42CD-8BEF-EF08123A88F0}"/>
    <dgm:cxn modelId="{B606D488-7AAB-4292-B4E0-80ED50F82F83}" type="presOf" srcId="{3AA7B473-CDDA-4C98-B0BB-BC170AD9025C}" destId="{54EFC705-0E7A-4BFD-AF22-8373689A21E1}" srcOrd="0" destOrd="0" presId="urn:microsoft.com/office/officeart/2005/8/layout/hList1"/>
    <dgm:cxn modelId="{E15719BB-EFF1-4A53-A1DD-527A3B20636C}" srcId="{7F3A0E35-A531-4E14-80CD-01195701DDC3}" destId="{5CFCB594-93A1-4C33-9EE6-EB1D818094E9}" srcOrd="1" destOrd="0" parTransId="{0D6D6885-82E4-41EC-B9A0-8F0A3E776CDB}" sibTransId="{CBFBFB91-339A-408E-AA30-8510A6ACD2CA}"/>
    <dgm:cxn modelId="{B5E92FD1-3179-42BE-B92D-C7231C71718B}" type="presOf" srcId="{E2143658-295C-4997-9BB9-E1A77355C9D2}" destId="{54EFC705-0E7A-4BFD-AF22-8373689A21E1}" srcOrd="0" destOrd="1" presId="urn:microsoft.com/office/officeart/2005/8/layout/hList1"/>
    <dgm:cxn modelId="{F0261181-3EC1-4DB3-9532-C94E91C71E59}" type="presOf" srcId="{5CFCB594-93A1-4C33-9EE6-EB1D818094E9}" destId="{E047BC27-07AE-41EC-9571-A769A7309911}" srcOrd="0" destOrd="2" presId="urn:microsoft.com/office/officeart/2005/8/layout/hList1"/>
    <dgm:cxn modelId="{C633AC12-331B-4390-82E2-27634790D6E2}" srcId="{AF85E212-48BF-4F7C-BE39-E406F45CC444}" destId="{3AA7B473-CDDA-4C98-B0BB-BC170AD9025C}" srcOrd="0" destOrd="0" parTransId="{B072BB07-1D12-42AE-B3B6-33BEFE240AA0}" sibTransId="{BA94370D-6308-4BE4-B71E-29D8F1E4D902}"/>
    <dgm:cxn modelId="{17964DCD-7A8F-450E-BA9E-1F914CBCCBB7}" type="presOf" srcId="{702704F1-5BC7-4262-BECB-92E5B377739F}" destId="{E047BC27-07AE-41EC-9571-A769A7309911}" srcOrd="0" destOrd="3" presId="urn:microsoft.com/office/officeart/2005/8/layout/hList1"/>
    <dgm:cxn modelId="{830F6810-4B54-4738-BF7D-85A0143DDF50}" type="presOf" srcId="{3957639C-6D6D-4D29-B0B5-476733630EAB}" destId="{07B54623-DC9C-411E-83B8-223BF2771B4B}" srcOrd="0" destOrd="0" presId="urn:microsoft.com/office/officeart/2005/8/layout/hList1"/>
    <dgm:cxn modelId="{E23F55B8-E806-4E52-A32E-E66027730AC3}" srcId="{3957639C-6D6D-4D29-B0B5-476733630EAB}" destId="{702704F1-5BC7-4262-BECB-92E5B377739F}" srcOrd="1" destOrd="0" parTransId="{B156AD47-E9C4-4285-96BC-4B92A357484D}" sibTransId="{0D250781-927C-46C9-8C53-37393D15354B}"/>
    <dgm:cxn modelId="{08640CDB-157A-4E6A-B24C-F2EA33DF72C9}" srcId="{B214BCEC-047F-43DA-B42E-BE0534211E9E}" destId="{3957639C-6D6D-4D29-B0B5-476733630EAB}" srcOrd="1" destOrd="0" parTransId="{62F8F957-5593-4874-9175-DD113EE47059}" sibTransId="{17948215-3469-45E0-93B4-337F02ABDB62}"/>
    <dgm:cxn modelId="{80256B3C-485D-4FD9-A4A6-DA0AAECB1533}" srcId="{3957639C-6D6D-4D29-B0B5-476733630EAB}" destId="{7F3A0E35-A531-4E14-80CD-01195701DDC3}" srcOrd="0" destOrd="0" parTransId="{910BD21F-04E7-4536-9D9E-D0F589845D20}" sibTransId="{5B231611-E0B5-4103-AC7A-E60988B9CEBF}"/>
    <dgm:cxn modelId="{43A85232-BAC5-4B60-AFA5-F167EE06181F}" type="presParOf" srcId="{4EB6C365-5313-474A-80E2-0C702E001D96}" destId="{D815BDD8-813F-4343-8F8E-46E9E0997403}" srcOrd="0" destOrd="0" presId="urn:microsoft.com/office/officeart/2005/8/layout/hList1"/>
    <dgm:cxn modelId="{79C8A4F6-8338-4715-891C-54D4450F3B1C}" type="presParOf" srcId="{D815BDD8-813F-4343-8F8E-46E9E0997403}" destId="{94952C88-3190-4113-98A1-106909307EA0}" srcOrd="0" destOrd="0" presId="urn:microsoft.com/office/officeart/2005/8/layout/hList1"/>
    <dgm:cxn modelId="{33506028-F1B5-4E9F-B330-A9E87C84362B}" type="presParOf" srcId="{D815BDD8-813F-4343-8F8E-46E9E0997403}" destId="{54EFC705-0E7A-4BFD-AF22-8373689A21E1}" srcOrd="1" destOrd="0" presId="urn:microsoft.com/office/officeart/2005/8/layout/hList1"/>
    <dgm:cxn modelId="{4DA35042-23E4-47DD-BB6C-71E341D6A1F0}" type="presParOf" srcId="{4EB6C365-5313-474A-80E2-0C702E001D96}" destId="{B5EA9ADB-420B-423D-9136-F3E560F00AF6}" srcOrd="1" destOrd="0" presId="urn:microsoft.com/office/officeart/2005/8/layout/hList1"/>
    <dgm:cxn modelId="{97568D78-BE45-45ED-A369-B6C65A32EE8C}" type="presParOf" srcId="{4EB6C365-5313-474A-80E2-0C702E001D96}" destId="{111BA05A-6A33-4C55-8FDF-08707DD8D45A}" srcOrd="2" destOrd="0" presId="urn:microsoft.com/office/officeart/2005/8/layout/hList1"/>
    <dgm:cxn modelId="{2C5145CE-F425-422D-974B-D05B2007F2C9}" type="presParOf" srcId="{111BA05A-6A33-4C55-8FDF-08707DD8D45A}" destId="{07B54623-DC9C-411E-83B8-223BF2771B4B}" srcOrd="0" destOrd="0" presId="urn:microsoft.com/office/officeart/2005/8/layout/hList1"/>
    <dgm:cxn modelId="{56C3A82C-6EA5-4FDE-92DC-B54E8F7FA8A1}" type="presParOf" srcId="{111BA05A-6A33-4C55-8FDF-08707DD8D45A}" destId="{E047BC27-07AE-41EC-9571-A769A7309911}"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B979F6E-76D7-4744-BE03-EEEEB7968055}" type="doc">
      <dgm:prSet loTypeId="urn:microsoft.com/office/officeart/2005/8/layout/process2" loCatId="process" qsTypeId="urn:microsoft.com/office/officeart/2005/8/quickstyle/simple5" qsCatId="simple" csTypeId="urn:microsoft.com/office/officeart/2005/8/colors/colorful2" csCatId="colorful" phldr="1"/>
      <dgm:spPr/>
    </dgm:pt>
    <dgm:pt modelId="{E7272CA5-03B5-4F04-B310-D2204CFE1AF8}">
      <dgm:prSet phldrT="[文本]" custT="1"/>
      <dgm:spPr/>
      <dgm:t>
        <a:bodyPr/>
        <a:lstStyle/>
        <a:p>
          <a:pPr>
            <a:spcAft>
              <a:spcPts val="0"/>
            </a:spcAft>
          </a:pPr>
          <a:r>
            <a:rPr lang="zh-CN" altLang="en-US" sz="1800" b="1" dirty="0" smtClean="0">
              <a:latin typeface="幼圆" panose="02010509060101010101" pitchFamily="49" charset="-122"/>
              <a:ea typeface="幼圆" panose="02010509060101010101" pitchFamily="49" charset="-122"/>
            </a:rPr>
            <a:t>签署服务协议</a:t>
          </a:r>
        </a:p>
      </dgm:t>
    </dgm:pt>
    <dgm:pt modelId="{27EC95F5-5592-472B-9EDF-080C3AD08E7D}" type="parTrans" cxnId="{E0B8C299-4E5F-4BE2-A0EE-26C68DAE660C}">
      <dgm:prSet/>
      <dgm:spPr/>
      <dgm:t>
        <a:bodyPr/>
        <a:lstStyle/>
        <a:p>
          <a:endParaRPr lang="zh-CN" altLang="en-US" b="1">
            <a:latin typeface="幼圆" panose="02010509060101010101" pitchFamily="49" charset="-122"/>
            <a:ea typeface="幼圆" panose="02010509060101010101" pitchFamily="49" charset="-122"/>
          </a:endParaRPr>
        </a:p>
      </dgm:t>
    </dgm:pt>
    <dgm:pt modelId="{DC4D7FEF-15AB-4404-A309-F135970DDEAE}" type="sibTrans" cxnId="{E0B8C299-4E5F-4BE2-A0EE-26C68DAE660C}">
      <dgm:prSet/>
      <dgm:spPr/>
      <dgm:t>
        <a:bodyPr/>
        <a:lstStyle/>
        <a:p>
          <a:endParaRPr lang="zh-CN" altLang="en-US" b="1">
            <a:latin typeface="幼圆" panose="02010509060101010101" pitchFamily="49" charset="-122"/>
            <a:ea typeface="幼圆" panose="02010509060101010101" pitchFamily="49" charset="-122"/>
          </a:endParaRPr>
        </a:p>
      </dgm:t>
    </dgm:pt>
    <dgm:pt modelId="{2FACFFC4-22F1-446B-BA27-B1258C3FB8B3}">
      <dgm:prSet phldrT="[文本]" custT="1"/>
      <dgm:spPr/>
      <dgm:t>
        <a:bodyPr/>
        <a:lstStyle/>
        <a:p>
          <a:pPr>
            <a:spcAft>
              <a:spcPts val="0"/>
            </a:spcAft>
          </a:pPr>
          <a:r>
            <a:rPr lang="zh-CN" altLang="en-US" sz="1800" b="1" dirty="0" smtClean="0">
              <a:latin typeface="幼圆" panose="02010509060101010101" pitchFamily="49" charset="-122"/>
              <a:ea typeface="幼圆" panose="02010509060101010101" pitchFamily="49" charset="-122"/>
            </a:rPr>
            <a:t>服务资源的准备</a:t>
          </a:r>
          <a:endParaRPr lang="en-US" altLang="zh-CN" sz="1800" b="1" dirty="0" smtClean="0">
            <a:latin typeface="幼圆" panose="02010509060101010101" pitchFamily="49" charset="-122"/>
            <a:ea typeface="幼圆" panose="02010509060101010101" pitchFamily="49" charset="-122"/>
          </a:endParaRPr>
        </a:p>
        <a:p>
          <a:pPr>
            <a:spcAft>
              <a:spcPct val="35000"/>
            </a:spcAft>
          </a:pPr>
          <a:r>
            <a:rPr lang="zh-CN" altLang="en-US" sz="1200" b="0" dirty="0" smtClean="0">
              <a:latin typeface="幼圆" panose="02010509060101010101" pitchFamily="49" charset="-122"/>
              <a:ea typeface="幼圆" panose="02010509060101010101" pitchFamily="49" charset="-122"/>
            </a:rPr>
            <a:t>场地、设备、设施、软件和工具、文档</a:t>
          </a:r>
          <a:endParaRPr lang="zh-CN" altLang="en-US" sz="1200" b="0" dirty="0">
            <a:latin typeface="幼圆" panose="02010509060101010101" pitchFamily="49" charset="-122"/>
            <a:ea typeface="幼圆" panose="02010509060101010101" pitchFamily="49" charset="-122"/>
          </a:endParaRPr>
        </a:p>
      </dgm:t>
    </dgm:pt>
    <dgm:pt modelId="{6C8080DF-74A4-44B1-8E50-730D699D9C24}" type="parTrans" cxnId="{6DBBF076-0C47-45A2-B1FA-0CA30F591A2B}">
      <dgm:prSet/>
      <dgm:spPr/>
      <dgm:t>
        <a:bodyPr/>
        <a:lstStyle/>
        <a:p>
          <a:endParaRPr lang="zh-CN" altLang="en-US" b="1">
            <a:latin typeface="幼圆" panose="02010509060101010101" pitchFamily="49" charset="-122"/>
            <a:ea typeface="幼圆" panose="02010509060101010101" pitchFamily="49" charset="-122"/>
          </a:endParaRPr>
        </a:p>
      </dgm:t>
    </dgm:pt>
    <dgm:pt modelId="{1E6041F0-43F3-495C-9B20-BCD8C233205E}" type="sibTrans" cxnId="{6DBBF076-0C47-45A2-B1FA-0CA30F591A2B}">
      <dgm:prSet/>
      <dgm:spPr/>
      <dgm:t>
        <a:bodyPr/>
        <a:lstStyle/>
        <a:p>
          <a:endParaRPr lang="zh-CN" altLang="en-US" b="1">
            <a:latin typeface="幼圆" panose="02010509060101010101" pitchFamily="49" charset="-122"/>
            <a:ea typeface="幼圆" panose="02010509060101010101" pitchFamily="49" charset="-122"/>
          </a:endParaRPr>
        </a:p>
      </dgm:t>
    </dgm:pt>
    <dgm:pt modelId="{FBD42C9C-6A13-4349-AC8F-B2514B35C10D}">
      <dgm:prSet phldrT="[文本]" custT="1"/>
      <dgm:spPr/>
      <dgm:t>
        <a:bodyPr/>
        <a:lstStyle/>
        <a:p>
          <a:pPr>
            <a:spcAft>
              <a:spcPts val="0"/>
            </a:spcAft>
          </a:pPr>
          <a:r>
            <a:rPr lang="zh-CN" altLang="en-US" sz="1800" b="1" dirty="0" smtClean="0">
              <a:latin typeface="幼圆" panose="02010509060101010101" pitchFamily="49" charset="-122"/>
              <a:ea typeface="幼圆" panose="02010509060101010101" pitchFamily="49" charset="-122"/>
            </a:rPr>
            <a:t>服务人员的准备</a:t>
          </a:r>
          <a:endParaRPr lang="en-US" altLang="zh-CN" sz="1800" b="1" dirty="0" smtClean="0">
            <a:latin typeface="幼圆" panose="02010509060101010101" pitchFamily="49" charset="-122"/>
            <a:ea typeface="幼圆" panose="02010509060101010101" pitchFamily="49" charset="-122"/>
          </a:endParaRPr>
        </a:p>
        <a:p>
          <a:pPr>
            <a:spcAft>
              <a:spcPct val="35000"/>
            </a:spcAft>
          </a:pPr>
          <a:r>
            <a:rPr lang="zh-CN" altLang="en-US" sz="1200" b="0" dirty="0" smtClean="0">
              <a:latin typeface="幼圆" panose="02010509060101010101" pitchFamily="49" charset="-122"/>
              <a:ea typeface="幼圆" panose="02010509060101010101" pitchFamily="49" charset="-122"/>
            </a:rPr>
            <a:t>组织架构、岗位职责、人员投入计划</a:t>
          </a:r>
          <a:endParaRPr lang="zh-CN" altLang="en-US" sz="1200" b="1" dirty="0">
            <a:latin typeface="幼圆" panose="02010509060101010101" pitchFamily="49" charset="-122"/>
            <a:ea typeface="幼圆" panose="02010509060101010101" pitchFamily="49" charset="-122"/>
          </a:endParaRPr>
        </a:p>
      </dgm:t>
    </dgm:pt>
    <dgm:pt modelId="{5A43F022-E814-43E5-A599-4CF3F57B6713}" type="parTrans" cxnId="{1DDC3EA6-FAE2-471E-8B57-F811A2BCF99C}">
      <dgm:prSet/>
      <dgm:spPr/>
      <dgm:t>
        <a:bodyPr/>
        <a:lstStyle/>
        <a:p>
          <a:endParaRPr lang="zh-CN" altLang="en-US" b="1">
            <a:latin typeface="幼圆" panose="02010509060101010101" pitchFamily="49" charset="-122"/>
            <a:ea typeface="幼圆" panose="02010509060101010101" pitchFamily="49" charset="-122"/>
          </a:endParaRPr>
        </a:p>
      </dgm:t>
    </dgm:pt>
    <dgm:pt modelId="{99877B21-A5A8-464A-9F5E-B02662BA08DD}" type="sibTrans" cxnId="{1DDC3EA6-FAE2-471E-8B57-F811A2BCF99C}">
      <dgm:prSet/>
      <dgm:spPr/>
      <dgm:t>
        <a:bodyPr/>
        <a:lstStyle/>
        <a:p>
          <a:endParaRPr lang="zh-CN" altLang="en-US" b="1">
            <a:latin typeface="幼圆" panose="02010509060101010101" pitchFamily="49" charset="-122"/>
            <a:ea typeface="幼圆" panose="02010509060101010101" pitchFamily="49" charset="-122"/>
          </a:endParaRPr>
        </a:p>
      </dgm:t>
    </dgm:pt>
    <dgm:pt modelId="{43214058-E072-430E-A54F-24F7A1735B3F}">
      <dgm:prSet custT="1"/>
      <dgm:spPr/>
      <dgm:t>
        <a:bodyPr/>
        <a:lstStyle/>
        <a:p>
          <a:pPr>
            <a:spcAft>
              <a:spcPts val="0"/>
            </a:spcAft>
          </a:pPr>
          <a:r>
            <a:rPr lang="zh-CN" altLang="en-US" sz="1800" b="1" dirty="0" smtClean="0">
              <a:latin typeface="幼圆" panose="02010509060101010101" pitchFamily="49" charset="-122"/>
              <a:ea typeface="幼圆" panose="02010509060101010101" pitchFamily="49" charset="-122"/>
            </a:rPr>
            <a:t>服务管理的准备</a:t>
          </a:r>
          <a:endParaRPr lang="en-US" altLang="zh-CN" sz="1800" b="1" dirty="0" smtClean="0">
            <a:latin typeface="幼圆" panose="02010509060101010101" pitchFamily="49" charset="-122"/>
            <a:ea typeface="幼圆" panose="02010509060101010101" pitchFamily="49" charset="-122"/>
          </a:endParaRPr>
        </a:p>
        <a:p>
          <a:pPr>
            <a:spcAft>
              <a:spcPct val="35000"/>
            </a:spcAft>
          </a:pPr>
          <a:r>
            <a:rPr lang="zh-CN" altLang="en-US" sz="1200" b="0" dirty="0" smtClean="0">
              <a:latin typeface="幼圆" panose="02010509060101010101" pitchFamily="49" charset="-122"/>
              <a:ea typeface="幼圆" panose="02010509060101010101" pitchFamily="49" charset="-122"/>
            </a:rPr>
            <a:t>过程、操作、应用、信息安全、持续性</a:t>
          </a:r>
          <a:endParaRPr lang="zh-CN" altLang="en-US" sz="1200" b="1" dirty="0">
            <a:latin typeface="幼圆" panose="02010509060101010101" pitchFamily="49" charset="-122"/>
            <a:ea typeface="幼圆" panose="02010509060101010101" pitchFamily="49" charset="-122"/>
          </a:endParaRPr>
        </a:p>
      </dgm:t>
    </dgm:pt>
    <dgm:pt modelId="{B98D157A-AE4B-463B-A3D6-34D945C2D911}" type="parTrans" cxnId="{743D6B75-D0DA-4271-811C-ADA7C228A0DA}">
      <dgm:prSet/>
      <dgm:spPr/>
      <dgm:t>
        <a:bodyPr/>
        <a:lstStyle/>
        <a:p>
          <a:endParaRPr lang="zh-CN" altLang="en-US" b="1">
            <a:latin typeface="幼圆" panose="02010509060101010101" pitchFamily="49" charset="-122"/>
            <a:ea typeface="幼圆" panose="02010509060101010101" pitchFamily="49" charset="-122"/>
          </a:endParaRPr>
        </a:p>
      </dgm:t>
    </dgm:pt>
    <dgm:pt modelId="{2647C489-7EB9-49FE-B261-E4ADDF90315D}" type="sibTrans" cxnId="{743D6B75-D0DA-4271-811C-ADA7C228A0DA}">
      <dgm:prSet/>
      <dgm:spPr/>
      <dgm:t>
        <a:bodyPr/>
        <a:lstStyle/>
        <a:p>
          <a:endParaRPr lang="zh-CN" altLang="en-US" b="1">
            <a:latin typeface="幼圆" panose="02010509060101010101" pitchFamily="49" charset="-122"/>
            <a:ea typeface="幼圆" panose="02010509060101010101" pitchFamily="49" charset="-122"/>
          </a:endParaRPr>
        </a:p>
      </dgm:t>
    </dgm:pt>
    <dgm:pt modelId="{4BFEC05C-5D0E-466F-B8A0-757A32A70A71}">
      <dgm:prSet custT="1"/>
      <dgm:spPr/>
      <dgm:t>
        <a:bodyPr/>
        <a:lstStyle/>
        <a:p>
          <a:pPr>
            <a:spcAft>
              <a:spcPts val="0"/>
            </a:spcAft>
          </a:pPr>
          <a:r>
            <a:rPr lang="zh-CN" altLang="en-US" sz="1800" b="1" dirty="0" smtClean="0">
              <a:latin typeface="幼圆" panose="02010509060101010101" pitchFamily="49" charset="-122"/>
              <a:ea typeface="幼圆" panose="02010509060101010101" pitchFamily="49" charset="-122"/>
            </a:rPr>
            <a:t>服务方案的测试验证</a:t>
          </a:r>
          <a:endParaRPr lang="en-US" altLang="zh-CN" sz="1800" b="1" dirty="0" smtClean="0">
            <a:latin typeface="幼圆" panose="02010509060101010101" pitchFamily="49" charset="-122"/>
            <a:ea typeface="幼圆" panose="02010509060101010101" pitchFamily="49" charset="-122"/>
          </a:endParaRPr>
        </a:p>
        <a:p>
          <a:pPr>
            <a:spcAft>
              <a:spcPct val="35000"/>
            </a:spcAft>
          </a:pPr>
          <a:r>
            <a:rPr lang="zh-CN" altLang="en-US" sz="1200" b="0" dirty="0" smtClean="0">
              <a:latin typeface="幼圆" panose="02010509060101010101" pitchFamily="49" charset="-122"/>
              <a:ea typeface="幼圆" panose="02010509060101010101" pitchFamily="49" charset="-122"/>
            </a:rPr>
            <a:t>方案完备性、技术手段、资源可用性及性能、管理制度和流程合理性</a:t>
          </a:r>
          <a:endParaRPr lang="zh-CN" altLang="en-US" sz="1200" b="1" dirty="0">
            <a:latin typeface="幼圆" panose="02010509060101010101" pitchFamily="49" charset="-122"/>
            <a:ea typeface="幼圆" panose="02010509060101010101" pitchFamily="49" charset="-122"/>
          </a:endParaRPr>
        </a:p>
      </dgm:t>
    </dgm:pt>
    <dgm:pt modelId="{4847D568-FA3B-4035-8421-948BE76B2B13}" type="parTrans" cxnId="{ACF8EA88-D2F9-4094-9F49-6E8FA41A906A}">
      <dgm:prSet/>
      <dgm:spPr/>
      <dgm:t>
        <a:bodyPr/>
        <a:lstStyle/>
        <a:p>
          <a:endParaRPr lang="zh-CN" altLang="en-US" b="1">
            <a:latin typeface="幼圆" panose="02010509060101010101" pitchFamily="49" charset="-122"/>
            <a:ea typeface="幼圆" panose="02010509060101010101" pitchFamily="49" charset="-122"/>
          </a:endParaRPr>
        </a:p>
      </dgm:t>
    </dgm:pt>
    <dgm:pt modelId="{D145AD49-4AD9-4063-B1F1-96FA470AD9B3}" type="sibTrans" cxnId="{ACF8EA88-D2F9-4094-9F49-6E8FA41A906A}">
      <dgm:prSet/>
      <dgm:spPr/>
      <dgm:t>
        <a:bodyPr/>
        <a:lstStyle/>
        <a:p>
          <a:endParaRPr lang="zh-CN" altLang="en-US" b="1">
            <a:latin typeface="幼圆" panose="02010509060101010101" pitchFamily="49" charset="-122"/>
            <a:ea typeface="幼圆" panose="02010509060101010101" pitchFamily="49" charset="-122"/>
          </a:endParaRPr>
        </a:p>
      </dgm:t>
    </dgm:pt>
    <dgm:pt modelId="{E6A17D69-53FE-4C55-84A1-E37BF23410EC}">
      <dgm:prSet custT="1"/>
      <dgm:spPr/>
      <dgm:t>
        <a:bodyPr/>
        <a:lstStyle/>
        <a:p>
          <a:pPr>
            <a:spcAft>
              <a:spcPts val="0"/>
            </a:spcAft>
          </a:pPr>
          <a:r>
            <a:rPr lang="zh-CN" altLang="en-US" sz="1800" b="1" dirty="0" smtClean="0">
              <a:latin typeface="幼圆" panose="02010509060101010101" pitchFamily="49" charset="-122"/>
              <a:ea typeface="幼圆" panose="02010509060101010101" pitchFamily="49" charset="-122"/>
            </a:rPr>
            <a:t>服务方案的交付</a:t>
          </a:r>
          <a:endParaRPr lang="en-US" altLang="zh-CN" sz="1800" b="1" dirty="0" smtClean="0">
            <a:latin typeface="幼圆" panose="02010509060101010101" pitchFamily="49" charset="-122"/>
            <a:ea typeface="幼圆" panose="02010509060101010101" pitchFamily="49" charset="-122"/>
          </a:endParaRPr>
        </a:p>
        <a:p>
          <a:pPr>
            <a:spcAft>
              <a:spcPct val="35000"/>
            </a:spcAft>
          </a:pPr>
          <a:r>
            <a:rPr lang="zh-CN" altLang="en-US" sz="1200" b="0" dirty="0" smtClean="0">
              <a:latin typeface="幼圆" panose="02010509060101010101" pitchFamily="49" charset="-122"/>
              <a:ea typeface="幼圆" panose="02010509060101010101" pitchFamily="49" charset="-122"/>
            </a:rPr>
            <a:t>时间、方式、人员、技术手段、文档、培训、验收标准、流程等</a:t>
          </a:r>
          <a:endParaRPr lang="zh-CN" altLang="en-US" sz="1200" b="1" dirty="0">
            <a:latin typeface="幼圆" panose="02010509060101010101" pitchFamily="49" charset="-122"/>
            <a:ea typeface="幼圆" panose="02010509060101010101" pitchFamily="49" charset="-122"/>
          </a:endParaRPr>
        </a:p>
      </dgm:t>
    </dgm:pt>
    <dgm:pt modelId="{2E919656-0AB5-45F5-8528-3E3CB69D513F}" type="parTrans" cxnId="{BDE3EE4F-B31C-48D7-8B57-E777F5EC1FA4}">
      <dgm:prSet/>
      <dgm:spPr/>
      <dgm:t>
        <a:bodyPr/>
        <a:lstStyle/>
        <a:p>
          <a:endParaRPr lang="zh-CN" altLang="en-US" b="1">
            <a:latin typeface="幼圆" panose="02010509060101010101" pitchFamily="49" charset="-122"/>
            <a:ea typeface="幼圆" panose="02010509060101010101" pitchFamily="49" charset="-122"/>
          </a:endParaRPr>
        </a:p>
      </dgm:t>
    </dgm:pt>
    <dgm:pt modelId="{0F7A616E-A963-4E4F-B29C-7E747BD928AB}" type="sibTrans" cxnId="{BDE3EE4F-B31C-48D7-8B57-E777F5EC1FA4}">
      <dgm:prSet/>
      <dgm:spPr/>
      <dgm:t>
        <a:bodyPr/>
        <a:lstStyle/>
        <a:p>
          <a:endParaRPr lang="zh-CN" altLang="en-US" b="1">
            <a:latin typeface="幼圆" panose="02010509060101010101" pitchFamily="49" charset="-122"/>
            <a:ea typeface="幼圆" panose="02010509060101010101" pitchFamily="49" charset="-122"/>
          </a:endParaRPr>
        </a:p>
      </dgm:t>
    </dgm:pt>
    <dgm:pt modelId="{159993AA-635D-4D38-BD41-F73558528182}" type="pres">
      <dgm:prSet presAssocID="{CB979F6E-76D7-4744-BE03-EEEEB7968055}" presName="linearFlow" presStyleCnt="0">
        <dgm:presLayoutVars>
          <dgm:resizeHandles val="exact"/>
        </dgm:presLayoutVars>
      </dgm:prSet>
      <dgm:spPr/>
    </dgm:pt>
    <dgm:pt modelId="{B4B0B172-8A2F-4230-8BED-FC48617502D3}" type="pres">
      <dgm:prSet presAssocID="{E7272CA5-03B5-4F04-B310-D2204CFE1AF8}" presName="node" presStyleLbl="node1" presStyleIdx="0" presStyleCnt="6" custScaleX="112526">
        <dgm:presLayoutVars>
          <dgm:bulletEnabled val="1"/>
        </dgm:presLayoutVars>
      </dgm:prSet>
      <dgm:spPr/>
      <dgm:t>
        <a:bodyPr/>
        <a:lstStyle/>
        <a:p>
          <a:endParaRPr lang="zh-CN" altLang="en-US"/>
        </a:p>
      </dgm:t>
    </dgm:pt>
    <dgm:pt modelId="{69A8124B-2951-4B66-AE86-729EF9ED5D9F}" type="pres">
      <dgm:prSet presAssocID="{DC4D7FEF-15AB-4404-A309-F135970DDEAE}" presName="sibTrans" presStyleLbl="sibTrans2D1" presStyleIdx="0" presStyleCnt="5"/>
      <dgm:spPr/>
      <dgm:t>
        <a:bodyPr/>
        <a:lstStyle/>
        <a:p>
          <a:endParaRPr lang="zh-CN" altLang="en-US"/>
        </a:p>
      </dgm:t>
    </dgm:pt>
    <dgm:pt modelId="{4C1D90B9-0CBC-4283-B1B1-D47F2DE78ECD}" type="pres">
      <dgm:prSet presAssocID="{DC4D7FEF-15AB-4404-A309-F135970DDEAE}" presName="connectorText" presStyleLbl="sibTrans2D1" presStyleIdx="0" presStyleCnt="5"/>
      <dgm:spPr/>
      <dgm:t>
        <a:bodyPr/>
        <a:lstStyle/>
        <a:p>
          <a:endParaRPr lang="zh-CN" altLang="en-US"/>
        </a:p>
      </dgm:t>
    </dgm:pt>
    <dgm:pt modelId="{EA2F3F10-FF31-42AD-911C-0356F5C1965B}" type="pres">
      <dgm:prSet presAssocID="{2FACFFC4-22F1-446B-BA27-B1258C3FB8B3}" presName="node" presStyleLbl="node1" presStyleIdx="1" presStyleCnt="6" custScaleX="112526">
        <dgm:presLayoutVars>
          <dgm:bulletEnabled val="1"/>
        </dgm:presLayoutVars>
      </dgm:prSet>
      <dgm:spPr/>
      <dgm:t>
        <a:bodyPr/>
        <a:lstStyle/>
        <a:p>
          <a:endParaRPr lang="zh-CN" altLang="en-US"/>
        </a:p>
      </dgm:t>
    </dgm:pt>
    <dgm:pt modelId="{0EEBD170-8EA9-4D9A-A8FC-EA2748FFCF24}" type="pres">
      <dgm:prSet presAssocID="{1E6041F0-43F3-495C-9B20-BCD8C233205E}" presName="sibTrans" presStyleLbl="sibTrans2D1" presStyleIdx="1" presStyleCnt="5"/>
      <dgm:spPr/>
      <dgm:t>
        <a:bodyPr/>
        <a:lstStyle/>
        <a:p>
          <a:endParaRPr lang="zh-CN" altLang="en-US"/>
        </a:p>
      </dgm:t>
    </dgm:pt>
    <dgm:pt modelId="{7B20CD29-28E6-43C6-9024-728992F426EC}" type="pres">
      <dgm:prSet presAssocID="{1E6041F0-43F3-495C-9B20-BCD8C233205E}" presName="connectorText" presStyleLbl="sibTrans2D1" presStyleIdx="1" presStyleCnt="5"/>
      <dgm:spPr/>
      <dgm:t>
        <a:bodyPr/>
        <a:lstStyle/>
        <a:p>
          <a:endParaRPr lang="zh-CN" altLang="en-US"/>
        </a:p>
      </dgm:t>
    </dgm:pt>
    <dgm:pt modelId="{9C2FAFF4-A509-496D-8C89-40EC672EC8F0}" type="pres">
      <dgm:prSet presAssocID="{FBD42C9C-6A13-4349-AC8F-B2514B35C10D}" presName="node" presStyleLbl="node1" presStyleIdx="2" presStyleCnt="6" custScaleX="112526">
        <dgm:presLayoutVars>
          <dgm:bulletEnabled val="1"/>
        </dgm:presLayoutVars>
      </dgm:prSet>
      <dgm:spPr/>
      <dgm:t>
        <a:bodyPr/>
        <a:lstStyle/>
        <a:p>
          <a:endParaRPr lang="zh-CN" altLang="en-US"/>
        </a:p>
      </dgm:t>
    </dgm:pt>
    <dgm:pt modelId="{808236FA-EE72-4D3B-A7FA-C6D410B76493}" type="pres">
      <dgm:prSet presAssocID="{99877B21-A5A8-464A-9F5E-B02662BA08DD}" presName="sibTrans" presStyleLbl="sibTrans2D1" presStyleIdx="2" presStyleCnt="5"/>
      <dgm:spPr/>
      <dgm:t>
        <a:bodyPr/>
        <a:lstStyle/>
        <a:p>
          <a:endParaRPr lang="zh-CN" altLang="en-US"/>
        </a:p>
      </dgm:t>
    </dgm:pt>
    <dgm:pt modelId="{C4865C6B-4865-44FF-97EC-E2E3071375B1}" type="pres">
      <dgm:prSet presAssocID="{99877B21-A5A8-464A-9F5E-B02662BA08DD}" presName="connectorText" presStyleLbl="sibTrans2D1" presStyleIdx="2" presStyleCnt="5"/>
      <dgm:spPr/>
      <dgm:t>
        <a:bodyPr/>
        <a:lstStyle/>
        <a:p>
          <a:endParaRPr lang="zh-CN" altLang="en-US"/>
        </a:p>
      </dgm:t>
    </dgm:pt>
    <dgm:pt modelId="{534CD4B2-EFF6-474C-AB11-D5C1539FE7C4}" type="pres">
      <dgm:prSet presAssocID="{43214058-E072-430E-A54F-24F7A1735B3F}" presName="node" presStyleLbl="node1" presStyleIdx="3" presStyleCnt="6" custScaleX="112526">
        <dgm:presLayoutVars>
          <dgm:bulletEnabled val="1"/>
        </dgm:presLayoutVars>
      </dgm:prSet>
      <dgm:spPr/>
      <dgm:t>
        <a:bodyPr/>
        <a:lstStyle/>
        <a:p>
          <a:endParaRPr lang="zh-CN" altLang="en-US"/>
        </a:p>
      </dgm:t>
    </dgm:pt>
    <dgm:pt modelId="{0D4BC87A-0369-4AA5-AC63-B39C016707E8}" type="pres">
      <dgm:prSet presAssocID="{2647C489-7EB9-49FE-B261-E4ADDF90315D}" presName="sibTrans" presStyleLbl="sibTrans2D1" presStyleIdx="3" presStyleCnt="5"/>
      <dgm:spPr/>
      <dgm:t>
        <a:bodyPr/>
        <a:lstStyle/>
        <a:p>
          <a:endParaRPr lang="zh-CN" altLang="en-US"/>
        </a:p>
      </dgm:t>
    </dgm:pt>
    <dgm:pt modelId="{B20745FE-5CEB-4411-A1B0-0CA0C5809C5D}" type="pres">
      <dgm:prSet presAssocID="{2647C489-7EB9-49FE-B261-E4ADDF90315D}" presName="connectorText" presStyleLbl="sibTrans2D1" presStyleIdx="3" presStyleCnt="5"/>
      <dgm:spPr/>
      <dgm:t>
        <a:bodyPr/>
        <a:lstStyle/>
        <a:p>
          <a:endParaRPr lang="zh-CN" altLang="en-US"/>
        </a:p>
      </dgm:t>
    </dgm:pt>
    <dgm:pt modelId="{BAFF724C-A9C9-42B0-B1BB-16A0417269BE}" type="pres">
      <dgm:prSet presAssocID="{4BFEC05C-5D0E-466F-B8A0-757A32A70A71}" presName="node" presStyleLbl="node1" presStyleIdx="4" presStyleCnt="6" custScaleX="112526">
        <dgm:presLayoutVars>
          <dgm:bulletEnabled val="1"/>
        </dgm:presLayoutVars>
      </dgm:prSet>
      <dgm:spPr/>
      <dgm:t>
        <a:bodyPr/>
        <a:lstStyle/>
        <a:p>
          <a:endParaRPr lang="zh-CN" altLang="en-US"/>
        </a:p>
      </dgm:t>
    </dgm:pt>
    <dgm:pt modelId="{8FD69A34-1467-4C61-AB2E-CD108847417C}" type="pres">
      <dgm:prSet presAssocID="{D145AD49-4AD9-4063-B1F1-96FA470AD9B3}" presName="sibTrans" presStyleLbl="sibTrans2D1" presStyleIdx="4" presStyleCnt="5"/>
      <dgm:spPr/>
      <dgm:t>
        <a:bodyPr/>
        <a:lstStyle/>
        <a:p>
          <a:endParaRPr lang="zh-CN" altLang="en-US"/>
        </a:p>
      </dgm:t>
    </dgm:pt>
    <dgm:pt modelId="{86CEE836-D94F-4A94-A3EF-9576FB1B861D}" type="pres">
      <dgm:prSet presAssocID="{D145AD49-4AD9-4063-B1F1-96FA470AD9B3}" presName="connectorText" presStyleLbl="sibTrans2D1" presStyleIdx="4" presStyleCnt="5"/>
      <dgm:spPr/>
      <dgm:t>
        <a:bodyPr/>
        <a:lstStyle/>
        <a:p>
          <a:endParaRPr lang="zh-CN" altLang="en-US"/>
        </a:p>
      </dgm:t>
    </dgm:pt>
    <dgm:pt modelId="{F032BF7C-EAAB-4356-97F5-7FDDEDE7B855}" type="pres">
      <dgm:prSet presAssocID="{E6A17D69-53FE-4C55-84A1-E37BF23410EC}" presName="node" presStyleLbl="node1" presStyleIdx="5" presStyleCnt="6" custScaleX="112526">
        <dgm:presLayoutVars>
          <dgm:bulletEnabled val="1"/>
        </dgm:presLayoutVars>
      </dgm:prSet>
      <dgm:spPr/>
      <dgm:t>
        <a:bodyPr/>
        <a:lstStyle/>
        <a:p>
          <a:endParaRPr lang="zh-CN" altLang="en-US"/>
        </a:p>
      </dgm:t>
    </dgm:pt>
  </dgm:ptLst>
  <dgm:cxnLst>
    <dgm:cxn modelId="{D58878C4-CBA4-4DD6-90BA-73D62F2571C6}" type="presOf" srcId="{99877B21-A5A8-464A-9F5E-B02662BA08DD}" destId="{C4865C6B-4865-44FF-97EC-E2E3071375B1}" srcOrd="1" destOrd="0" presId="urn:microsoft.com/office/officeart/2005/8/layout/process2"/>
    <dgm:cxn modelId="{5BB14142-944C-4CB4-8763-C4D115B0DC65}" type="presOf" srcId="{2647C489-7EB9-49FE-B261-E4ADDF90315D}" destId="{B20745FE-5CEB-4411-A1B0-0CA0C5809C5D}" srcOrd="1" destOrd="0" presId="urn:microsoft.com/office/officeart/2005/8/layout/process2"/>
    <dgm:cxn modelId="{1DDC3EA6-FAE2-471E-8B57-F811A2BCF99C}" srcId="{CB979F6E-76D7-4744-BE03-EEEEB7968055}" destId="{FBD42C9C-6A13-4349-AC8F-B2514B35C10D}" srcOrd="2" destOrd="0" parTransId="{5A43F022-E814-43E5-A599-4CF3F57B6713}" sibTransId="{99877B21-A5A8-464A-9F5E-B02662BA08DD}"/>
    <dgm:cxn modelId="{A13DA07D-7BED-4AEF-9DEA-9E56281D8444}" type="presOf" srcId="{2FACFFC4-22F1-446B-BA27-B1258C3FB8B3}" destId="{EA2F3F10-FF31-42AD-911C-0356F5C1965B}" srcOrd="0" destOrd="0" presId="urn:microsoft.com/office/officeart/2005/8/layout/process2"/>
    <dgm:cxn modelId="{16A79319-645A-4C1D-82AB-68C8E04FFAB2}" type="presOf" srcId="{D145AD49-4AD9-4063-B1F1-96FA470AD9B3}" destId="{86CEE836-D94F-4A94-A3EF-9576FB1B861D}" srcOrd="1" destOrd="0" presId="urn:microsoft.com/office/officeart/2005/8/layout/process2"/>
    <dgm:cxn modelId="{6F4966CF-1B87-46AC-A972-88ECC4C3052B}" type="presOf" srcId="{D145AD49-4AD9-4063-B1F1-96FA470AD9B3}" destId="{8FD69A34-1467-4C61-AB2E-CD108847417C}" srcOrd="0" destOrd="0" presId="urn:microsoft.com/office/officeart/2005/8/layout/process2"/>
    <dgm:cxn modelId="{ACF8EA88-D2F9-4094-9F49-6E8FA41A906A}" srcId="{CB979F6E-76D7-4744-BE03-EEEEB7968055}" destId="{4BFEC05C-5D0E-466F-B8A0-757A32A70A71}" srcOrd="4" destOrd="0" parTransId="{4847D568-FA3B-4035-8421-948BE76B2B13}" sibTransId="{D145AD49-4AD9-4063-B1F1-96FA470AD9B3}"/>
    <dgm:cxn modelId="{45037261-7420-4D97-9B09-B5ED5431F533}" type="presOf" srcId="{99877B21-A5A8-464A-9F5E-B02662BA08DD}" destId="{808236FA-EE72-4D3B-A7FA-C6D410B76493}" srcOrd="0" destOrd="0" presId="urn:microsoft.com/office/officeart/2005/8/layout/process2"/>
    <dgm:cxn modelId="{3A7F2E9B-99C1-4E24-9D7C-084529E2CE89}" type="presOf" srcId="{4BFEC05C-5D0E-466F-B8A0-757A32A70A71}" destId="{BAFF724C-A9C9-42B0-B1BB-16A0417269BE}" srcOrd="0" destOrd="0" presId="urn:microsoft.com/office/officeart/2005/8/layout/process2"/>
    <dgm:cxn modelId="{E2D84778-531E-486A-974D-A814AA7758B5}" type="presOf" srcId="{FBD42C9C-6A13-4349-AC8F-B2514B35C10D}" destId="{9C2FAFF4-A509-496D-8C89-40EC672EC8F0}" srcOrd="0" destOrd="0" presId="urn:microsoft.com/office/officeart/2005/8/layout/process2"/>
    <dgm:cxn modelId="{328DBEF1-BFC7-46B2-8FA6-5233389094C3}" type="presOf" srcId="{43214058-E072-430E-A54F-24F7A1735B3F}" destId="{534CD4B2-EFF6-474C-AB11-D5C1539FE7C4}" srcOrd="0" destOrd="0" presId="urn:microsoft.com/office/officeart/2005/8/layout/process2"/>
    <dgm:cxn modelId="{47512BB7-B25D-4078-A519-4C00F2AA6AB4}" type="presOf" srcId="{DC4D7FEF-15AB-4404-A309-F135970DDEAE}" destId="{4C1D90B9-0CBC-4283-B1B1-D47F2DE78ECD}" srcOrd="1" destOrd="0" presId="urn:microsoft.com/office/officeart/2005/8/layout/process2"/>
    <dgm:cxn modelId="{BCE57E87-F159-41D9-B8C5-6B5756B5FA22}" type="presOf" srcId="{E7272CA5-03B5-4F04-B310-D2204CFE1AF8}" destId="{B4B0B172-8A2F-4230-8BED-FC48617502D3}" srcOrd="0" destOrd="0" presId="urn:microsoft.com/office/officeart/2005/8/layout/process2"/>
    <dgm:cxn modelId="{6DBBF076-0C47-45A2-B1FA-0CA30F591A2B}" srcId="{CB979F6E-76D7-4744-BE03-EEEEB7968055}" destId="{2FACFFC4-22F1-446B-BA27-B1258C3FB8B3}" srcOrd="1" destOrd="0" parTransId="{6C8080DF-74A4-44B1-8E50-730D699D9C24}" sibTransId="{1E6041F0-43F3-495C-9B20-BCD8C233205E}"/>
    <dgm:cxn modelId="{92C2A79A-59E8-47DF-898A-E047A9D69460}" type="presOf" srcId="{CB979F6E-76D7-4744-BE03-EEEEB7968055}" destId="{159993AA-635D-4D38-BD41-F73558528182}" srcOrd="0" destOrd="0" presId="urn:microsoft.com/office/officeart/2005/8/layout/process2"/>
    <dgm:cxn modelId="{9CC23761-BC35-4EF8-85F8-25A03FC2A367}" type="presOf" srcId="{E6A17D69-53FE-4C55-84A1-E37BF23410EC}" destId="{F032BF7C-EAAB-4356-97F5-7FDDEDE7B855}" srcOrd="0" destOrd="0" presId="urn:microsoft.com/office/officeart/2005/8/layout/process2"/>
    <dgm:cxn modelId="{BDE3EE4F-B31C-48D7-8B57-E777F5EC1FA4}" srcId="{CB979F6E-76D7-4744-BE03-EEEEB7968055}" destId="{E6A17D69-53FE-4C55-84A1-E37BF23410EC}" srcOrd="5" destOrd="0" parTransId="{2E919656-0AB5-45F5-8528-3E3CB69D513F}" sibTransId="{0F7A616E-A963-4E4F-B29C-7E747BD928AB}"/>
    <dgm:cxn modelId="{EC6E11B8-12A2-4A8B-87E2-FF807739F52C}" type="presOf" srcId="{DC4D7FEF-15AB-4404-A309-F135970DDEAE}" destId="{69A8124B-2951-4B66-AE86-729EF9ED5D9F}" srcOrd="0" destOrd="0" presId="urn:microsoft.com/office/officeart/2005/8/layout/process2"/>
    <dgm:cxn modelId="{743D6B75-D0DA-4271-811C-ADA7C228A0DA}" srcId="{CB979F6E-76D7-4744-BE03-EEEEB7968055}" destId="{43214058-E072-430E-A54F-24F7A1735B3F}" srcOrd="3" destOrd="0" parTransId="{B98D157A-AE4B-463B-A3D6-34D945C2D911}" sibTransId="{2647C489-7EB9-49FE-B261-E4ADDF90315D}"/>
    <dgm:cxn modelId="{F6C3AEC4-92B2-441C-831F-6D41E34A26DD}" type="presOf" srcId="{1E6041F0-43F3-495C-9B20-BCD8C233205E}" destId="{7B20CD29-28E6-43C6-9024-728992F426EC}" srcOrd="1" destOrd="0" presId="urn:microsoft.com/office/officeart/2005/8/layout/process2"/>
    <dgm:cxn modelId="{FE40A4CE-FAA7-4EF6-A93A-EAC48CFCF01C}" type="presOf" srcId="{2647C489-7EB9-49FE-B261-E4ADDF90315D}" destId="{0D4BC87A-0369-4AA5-AC63-B39C016707E8}" srcOrd="0" destOrd="0" presId="urn:microsoft.com/office/officeart/2005/8/layout/process2"/>
    <dgm:cxn modelId="{46025824-48CA-4511-A5CF-3889F3446052}" type="presOf" srcId="{1E6041F0-43F3-495C-9B20-BCD8C233205E}" destId="{0EEBD170-8EA9-4D9A-A8FC-EA2748FFCF24}" srcOrd="0" destOrd="0" presId="urn:microsoft.com/office/officeart/2005/8/layout/process2"/>
    <dgm:cxn modelId="{E0B8C299-4E5F-4BE2-A0EE-26C68DAE660C}" srcId="{CB979F6E-76D7-4744-BE03-EEEEB7968055}" destId="{E7272CA5-03B5-4F04-B310-D2204CFE1AF8}" srcOrd="0" destOrd="0" parTransId="{27EC95F5-5592-472B-9EDF-080C3AD08E7D}" sibTransId="{DC4D7FEF-15AB-4404-A309-F135970DDEAE}"/>
    <dgm:cxn modelId="{99CA836D-AC7F-4CD6-8EA6-C3B38E768FDB}" type="presParOf" srcId="{159993AA-635D-4D38-BD41-F73558528182}" destId="{B4B0B172-8A2F-4230-8BED-FC48617502D3}" srcOrd="0" destOrd="0" presId="urn:microsoft.com/office/officeart/2005/8/layout/process2"/>
    <dgm:cxn modelId="{DBBE2BE5-720F-4B4A-9970-54C6CA198AB0}" type="presParOf" srcId="{159993AA-635D-4D38-BD41-F73558528182}" destId="{69A8124B-2951-4B66-AE86-729EF9ED5D9F}" srcOrd="1" destOrd="0" presId="urn:microsoft.com/office/officeart/2005/8/layout/process2"/>
    <dgm:cxn modelId="{8D3426CA-DBF1-4B0B-9A0E-D08531AAB60F}" type="presParOf" srcId="{69A8124B-2951-4B66-AE86-729EF9ED5D9F}" destId="{4C1D90B9-0CBC-4283-B1B1-D47F2DE78ECD}" srcOrd="0" destOrd="0" presId="urn:microsoft.com/office/officeart/2005/8/layout/process2"/>
    <dgm:cxn modelId="{C65A0B31-AF46-4EB0-8F7F-5A998DD83B21}" type="presParOf" srcId="{159993AA-635D-4D38-BD41-F73558528182}" destId="{EA2F3F10-FF31-42AD-911C-0356F5C1965B}" srcOrd="2" destOrd="0" presId="urn:microsoft.com/office/officeart/2005/8/layout/process2"/>
    <dgm:cxn modelId="{466A7D63-B64D-4C3C-BCF9-9F65109E3924}" type="presParOf" srcId="{159993AA-635D-4D38-BD41-F73558528182}" destId="{0EEBD170-8EA9-4D9A-A8FC-EA2748FFCF24}" srcOrd="3" destOrd="0" presId="urn:microsoft.com/office/officeart/2005/8/layout/process2"/>
    <dgm:cxn modelId="{EC73868A-ABC5-455E-9CCD-A2E52E74097C}" type="presParOf" srcId="{0EEBD170-8EA9-4D9A-A8FC-EA2748FFCF24}" destId="{7B20CD29-28E6-43C6-9024-728992F426EC}" srcOrd="0" destOrd="0" presId="urn:microsoft.com/office/officeart/2005/8/layout/process2"/>
    <dgm:cxn modelId="{B54CC0C7-D34A-49CC-B199-59EE98FA5D7F}" type="presParOf" srcId="{159993AA-635D-4D38-BD41-F73558528182}" destId="{9C2FAFF4-A509-496D-8C89-40EC672EC8F0}" srcOrd="4" destOrd="0" presId="urn:microsoft.com/office/officeart/2005/8/layout/process2"/>
    <dgm:cxn modelId="{7033E293-66A8-4F1E-9FBE-6FA783595EC0}" type="presParOf" srcId="{159993AA-635D-4D38-BD41-F73558528182}" destId="{808236FA-EE72-4D3B-A7FA-C6D410B76493}" srcOrd="5" destOrd="0" presId="urn:microsoft.com/office/officeart/2005/8/layout/process2"/>
    <dgm:cxn modelId="{E6F62354-0AAA-4392-8765-7FB96928E610}" type="presParOf" srcId="{808236FA-EE72-4D3B-A7FA-C6D410B76493}" destId="{C4865C6B-4865-44FF-97EC-E2E3071375B1}" srcOrd="0" destOrd="0" presId="urn:microsoft.com/office/officeart/2005/8/layout/process2"/>
    <dgm:cxn modelId="{98B86C51-5983-4F77-8F39-C4FED424BC78}" type="presParOf" srcId="{159993AA-635D-4D38-BD41-F73558528182}" destId="{534CD4B2-EFF6-474C-AB11-D5C1539FE7C4}" srcOrd="6" destOrd="0" presId="urn:microsoft.com/office/officeart/2005/8/layout/process2"/>
    <dgm:cxn modelId="{C875824D-EFB2-4BCC-A60A-A1D206C4E491}" type="presParOf" srcId="{159993AA-635D-4D38-BD41-F73558528182}" destId="{0D4BC87A-0369-4AA5-AC63-B39C016707E8}" srcOrd="7" destOrd="0" presId="urn:microsoft.com/office/officeart/2005/8/layout/process2"/>
    <dgm:cxn modelId="{37628A50-C602-49C5-AE91-805463D589D0}" type="presParOf" srcId="{0D4BC87A-0369-4AA5-AC63-B39C016707E8}" destId="{B20745FE-5CEB-4411-A1B0-0CA0C5809C5D}" srcOrd="0" destOrd="0" presId="urn:microsoft.com/office/officeart/2005/8/layout/process2"/>
    <dgm:cxn modelId="{59B196E4-E05A-4345-B153-3E48220B8F3A}" type="presParOf" srcId="{159993AA-635D-4D38-BD41-F73558528182}" destId="{BAFF724C-A9C9-42B0-B1BB-16A0417269BE}" srcOrd="8" destOrd="0" presId="urn:microsoft.com/office/officeart/2005/8/layout/process2"/>
    <dgm:cxn modelId="{EBDC09CC-CEC6-455D-BD26-E856ECF51658}" type="presParOf" srcId="{159993AA-635D-4D38-BD41-F73558528182}" destId="{8FD69A34-1467-4C61-AB2E-CD108847417C}" srcOrd="9" destOrd="0" presId="urn:microsoft.com/office/officeart/2005/8/layout/process2"/>
    <dgm:cxn modelId="{435BB328-F1CA-4FC1-9AF0-B0015BAD796A}" type="presParOf" srcId="{8FD69A34-1467-4C61-AB2E-CD108847417C}" destId="{86CEE836-D94F-4A94-A3EF-9576FB1B861D}" srcOrd="0" destOrd="0" presId="urn:microsoft.com/office/officeart/2005/8/layout/process2"/>
    <dgm:cxn modelId="{6632E637-0CE1-454B-8505-CD9D0D86980A}" type="presParOf" srcId="{159993AA-635D-4D38-BD41-F73558528182}" destId="{F032BF7C-EAAB-4356-97F5-7FDDEDE7B855}" srcOrd="1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3813F96-E943-41D4-9848-069B23A6F522}" type="doc">
      <dgm:prSet loTypeId="urn:microsoft.com/office/officeart/2005/8/layout/list1" loCatId="list" qsTypeId="urn:microsoft.com/office/officeart/2005/8/quickstyle/simple5" qsCatId="simple" csTypeId="urn:microsoft.com/office/officeart/2005/8/colors/colorful2" csCatId="colorful" phldr="1"/>
      <dgm:spPr/>
      <dgm:t>
        <a:bodyPr/>
        <a:lstStyle/>
        <a:p>
          <a:endParaRPr lang="zh-CN" altLang="en-US"/>
        </a:p>
      </dgm:t>
    </dgm:pt>
    <dgm:pt modelId="{93F4A34B-ADE8-4B05-9491-2247058E4134}">
      <dgm:prSet phldrT="[文本]" custT="1"/>
      <dgm:spPr/>
      <dgm:t>
        <a:bodyPr/>
        <a:lstStyle/>
        <a:p>
          <a:r>
            <a:rPr lang="zh-CN" altLang="en-US" sz="1600" b="1" dirty="0" smtClean="0">
              <a:latin typeface="幼圆" panose="02010509060101010101" pitchFamily="49" charset="-122"/>
              <a:ea typeface="幼圆" panose="02010509060101010101" pitchFamily="49" charset="-122"/>
            </a:rPr>
            <a:t>服务变更的发起</a:t>
          </a:r>
          <a:endParaRPr lang="zh-CN" altLang="en-US" sz="1600" b="1" dirty="0">
            <a:latin typeface="幼圆" panose="02010509060101010101" pitchFamily="49" charset="-122"/>
            <a:ea typeface="幼圆" panose="02010509060101010101" pitchFamily="49" charset="-122"/>
          </a:endParaRPr>
        </a:p>
      </dgm:t>
    </dgm:pt>
    <dgm:pt modelId="{836CFCE0-3FA9-429B-9676-4C800613E835}" type="parTrans" cxnId="{6F414A56-7A4C-4DC1-B50D-5557D4D71DE2}">
      <dgm:prSet/>
      <dgm:spPr/>
      <dgm:t>
        <a:bodyPr/>
        <a:lstStyle/>
        <a:p>
          <a:endParaRPr lang="zh-CN" altLang="en-US">
            <a:latin typeface="幼圆" panose="02010509060101010101" pitchFamily="49" charset="-122"/>
            <a:ea typeface="幼圆" panose="02010509060101010101" pitchFamily="49" charset="-122"/>
          </a:endParaRPr>
        </a:p>
      </dgm:t>
    </dgm:pt>
    <dgm:pt modelId="{B07AF931-C227-4B48-81E1-B39F8AD90230}" type="sibTrans" cxnId="{6F414A56-7A4C-4DC1-B50D-5557D4D71DE2}">
      <dgm:prSet/>
      <dgm:spPr/>
      <dgm:t>
        <a:bodyPr/>
        <a:lstStyle/>
        <a:p>
          <a:endParaRPr lang="zh-CN" altLang="en-US">
            <a:latin typeface="幼圆" panose="02010509060101010101" pitchFamily="49" charset="-122"/>
            <a:ea typeface="幼圆" panose="02010509060101010101" pitchFamily="49" charset="-122"/>
          </a:endParaRPr>
        </a:p>
      </dgm:t>
    </dgm:pt>
    <dgm:pt modelId="{77D9B926-D725-4422-AB08-4D418A9F6D36}">
      <dgm:prSet phldrT="[文本]" custT="1"/>
      <dgm:spPr/>
      <dgm:t>
        <a:bodyPr/>
        <a:lstStyle/>
        <a:p>
          <a:r>
            <a:rPr lang="zh-CN" altLang="en-US" sz="1600" b="1" dirty="0" smtClean="0">
              <a:latin typeface="幼圆" panose="02010509060101010101" pitchFamily="49" charset="-122"/>
              <a:ea typeface="幼圆" panose="02010509060101010101" pitchFamily="49" charset="-122"/>
            </a:rPr>
            <a:t>服务变更的风险控制</a:t>
          </a:r>
          <a:endParaRPr lang="zh-CN" altLang="en-US" sz="1600" b="1" dirty="0">
            <a:latin typeface="幼圆" panose="02010509060101010101" pitchFamily="49" charset="-122"/>
            <a:ea typeface="幼圆" panose="02010509060101010101" pitchFamily="49" charset="-122"/>
          </a:endParaRPr>
        </a:p>
      </dgm:t>
    </dgm:pt>
    <dgm:pt modelId="{8EEAF397-EEBE-4141-99ED-CA954556C5FC}" type="parTrans" cxnId="{23FEB78A-C47A-4EC6-8855-A74FC879BB41}">
      <dgm:prSet/>
      <dgm:spPr/>
      <dgm:t>
        <a:bodyPr/>
        <a:lstStyle/>
        <a:p>
          <a:endParaRPr lang="zh-CN" altLang="en-US">
            <a:latin typeface="幼圆" panose="02010509060101010101" pitchFamily="49" charset="-122"/>
            <a:ea typeface="幼圆" panose="02010509060101010101" pitchFamily="49" charset="-122"/>
          </a:endParaRPr>
        </a:p>
      </dgm:t>
    </dgm:pt>
    <dgm:pt modelId="{B2F0C88B-6744-4C72-A616-389F8510A796}" type="sibTrans" cxnId="{23FEB78A-C47A-4EC6-8855-A74FC879BB41}">
      <dgm:prSet/>
      <dgm:spPr/>
      <dgm:t>
        <a:bodyPr/>
        <a:lstStyle/>
        <a:p>
          <a:endParaRPr lang="zh-CN" altLang="en-US">
            <a:latin typeface="幼圆" panose="02010509060101010101" pitchFamily="49" charset="-122"/>
            <a:ea typeface="幼圆" panose="02010509060101010101" pitchFamily="49" charset="-122"/>
          </a:endParaRPr>
        </a:p>
      </dgm:t>
    </dgm:pt>
    <dgm:pt modelId="{D5A9D830-7387-4C14-B6FD-784C7E3A7D5D}">
      <dgm:prSet phldrT="[文本]" custT="1"/>
      <dgm:spPr/>
      <dgm:t>
        <a:bodyPr/>
        <a:lstStyle/>
        <a:p>
          <a:r>
            <a:rPr lang="zh-CN" altLang="en-US" sz="1600" b="1" dirty="0" smtClean="0">
              <a:latin typeface="幼圆" panose="02010509060101010101" pitchFamily="49" charset="-122"/>
              <a:ea typeface="幼圆" panose="02010509060101010101" pitchFamily="49" charset="-122"/>
            </a:rPr>
            <a:t>突发性变更及终止服务</a:t>
          </a:r>
          <a:endParaRPr lang="zh-CN" altLang="en-US" sz="1600" b="1" dirty="0">
            <a:latin typeface="幼圆" panose="02010509060101010101" pitchFamily="49" charset="-122"/>
            <a:ea typeface="幼圆" panose="02010509060101010101" pitchFamily="49" charset="-122"/>
          </a:endParaRPr>
        </a:p>
      </dgm:t>
    </dgm:pt>
    <dgm:pt modelId="{B3F8B3CA-028C-48CB-B4A6-2FDE96D61AEF}" type="parTrans" cxnId="{19BE82FB-12EF-49FC-A704-5218478FB08D}">
      <dgm:prSet/>
      <dgm:spPr/>
      <dgm:t>
        <a:bodyPr/>
        <a:lstStyle/>
        <a:p>
          <a:endParaRPr lang="zh-CN" altLang="en-US">
            <a:latin typeface="幼圆" panose="02010509060101010101" pitchFamily="49" charset="-122"/>
            <a:ea typeface="幼圆" panose="02010509060101010101" pitchFamily="49" charset="-122"/>
          </a:endParaRPr>
        </a:p>
      </dgm:t>
    </dgm:pt>
    <dgm:pt modelId="{4C9B112B-B0DA-4512-81B1-2E7E4FD5E81D}" type="sibTrans" cxnId="{19BE82FB-12EF-49FC-A704-5218478FB08D}">
      <dgm:prSet/>
      <dgm:spPr/>
      <dgm:t>
        <a:bodyPr/>
        <a:lstStyle/>
        <a:p>
          <a:endParaRPr lang="zh-CN" altLang="en-US">
            <a:latin typeface="幼圆" panose="02010509060101010101" pitchFamily="49" charset="-122"/>
            <a:ea typeface="幼圆" panose="02010509060101010101" pitchFamily="49" charset="-122"/>
          </a:endParaRPr>
        </a:p>
      </dgm:t>
    </dgm:pt>
    <dgm:pt modelId="{DD31BECD-0167-4158-AB76-7F97A6A82045}">
      <dgm:prSet custT="1"/>
      <dgm:spPr/>
      <dgm:t>
        <a:bodyPr/>
        <a:lstStyle/>
        <a:p>
          <a:r>
            <a:rPr lang="zh-CN" altLang="en-US" sz="1400" dirty="0" smtClean="0">
              <a:latin typeface="幼圆" panose="02010509060101010101" pitchFamily="49" charset="-122"/>
              <a:ea typeface="幼圆" panose="02010509060101010101" pitchFamily="49" charset="-122"/>
            </a:rPr>
            <a:t>委托机构发起服务变更请求，受托机构应及时响应，并在规定的时间内进行反馈</a:t>
          </a:r>
          <a:endParaRPr lang="zh-CN" altLang="en-US" sz="1400" dirty="0">
            <a:latin typeface="幼圆" panose="02010509060101010101" pitchFamily="49" charset="-122"/>
            <a:ea typeface="幼圆" panose="02010509060101010101" pitchFamily="49" charset="-122"/>
          </a:endParaRPr>
        </a:p>
      </dgm:t>
    </dgm:pt>
    <dgm:pt modelId="{80DD226C-90E4-4A8B-A0F3-908933C292F1}" type="parTrans" cxnId="{E84E36A9-A14F-41D5-8B26-26611A2C2898}">
      <dgm:prSet/>
      <dgm:spPr/>
      <dgm:t>
        <a:bodyPr/>
        <a:lstStyle/>
        <a:p>
          <a:endParaRPr lang="zh-CN" altLang="en-US">
            <a:latin typeface="幼圆" panose="02010509060101010101" pitchFamily="49" charset="-122"/>
            <a:ea typeface="幼圆" panose="02010509060101010101" pitchFamily="49" charset="-122"/>
          </a:endParaRPr>
        </a:p>
      </dgm:t>
    </dgm:pt>
    <dgm:pt modelId="{D20D86F5-478B-40B2-AF4E-D72F2504179C}" type="sibTrans" cxnId="{E84E36A9-A14F-41D5-8B26-26611A2C2898}">
      <dgm:prSet/>
      <dgm:spPr/>
      <dgm:t>
        <a:bodyPr/>
        <a:lstStyle/>
        <a:p>
          <a:endParaRPr lang="zh-CN" altLang="en-US">
            <a:latin typeface="幼圆" panose="02010509060101010101" pitchFamily="49" charset="-122"/>
            <a:ea typeface="幼圆" panose="02010509060101010101" pitchFamily="49" charset="-122"/>
          </a:endParaRPr>
        </a:p>
      </dgm:t>
    </dgm:pt>
    <dgm:pt modelId="{088574CD-F6F0-4E4A-AE9E-626A9B38EB62}">
      <dgm:prSet custT="1"/>
      <dgm:spPr/>
      <dgm:t>
        <a:bodyPr/>
        <a:lstStyle/>
        <a:p>
          <a:r>
            <a:rPr lang="zh-CN" altLang="en-US" sz="1400" dirty="0" smtClean="0">
              <a:latin typeface="幼圆" panose="02010509060101010101" pitchFamily="49" charset="-122"/>
              <a:ea typeface="幼圆" panose="02010509060101010101" pitchFamily="49" charset="-122"/>
            </a:rPr>
            <a:t>受托机构发起服务变更，应提出变更的方案，并与委托机构协商确定变更方案</a:t>
          </a:r>
          <a:endParaRPr lang="zh-CN" altLang="en-US" sz="1400" dirty="0">
            <a:latin typeface="幼圆" panose="02010509060101010101" pitchFamily="49" charset="-122"/>
            <a:ea typeface="幼圆" panose="02010509060101010101" pitchFamily="49" charset="-122"/>
          </a:endParaRPr>
        </a:p>
      </dgm:t>
    </dgm:pt>
    <dgm:pt modelId="{99FC9D90-90BB-4F5F-84ED-7B8F60DA02DE}" type="parTrans" cxnId="{9C29208C-D663-45EF-9546-F0A29644674E}">
      <dgm:prSet/>
      <dgm:spPr/>
      <dgm:t>
        <a:bodyPr/>
        <a:lstStyle/>
        <a:p>
          <a:endParaRPr lang="zh-CN" altLang="en-US">
            <a:latin typeface="幼圆" panose="02010509060101010101" pitchFamily="49" charset="-122"/>
            <a:ea typeface="幼圆" panose="02010509060101010101" pitchFamily="49" charset="-122"/>
          </a:endParaRPr>
        </a:p>
      </dgm:t>
    </dgm:pt>
    <dgm:pt modelId="{6F41C1A8-3943-4A98-9435-236CA2BE4BCE}" type="sibTrans" cxnId="{9C29208C-D663-45EF-9546-F0A29644674E}">
      <dgm:prSet/>
      <dgm:spPr/>
      <dgm:t>
        <a:bodyPr/>
        <a:lstStyle/>
        <a:p>
          <a:endParaRPr lang="zh-CN" altLang="en-US">
            <a:latin typeface="幼圆" panose="02010509060101010101" pitchFamily="49" charset="-122"/>
            <a:ea typeface="幼圆" panose="02010509060101010101" pitchFamily="49" charset="-122"/>
          </a:endParaRPr>
        </a:p>
      </dgm:t>
    </dgm:pt>
    <dgm:pt modelId="{EBE84982-7D20-4194-8D47-47E39E303033}">
      <dgm:prSet custT="1"/>
      <dgm:spPr/>
      <dgm:t>
        <a:bodyPr/>
        <a:lstStyle/>
        <a:p>
          <a:r>
            <a:rPr lang="zh-CN" altLang="en-US" sz="1400" dirty="0" smtClean="0">
              <a:latin typeface="幼圆" panose="02010509060101010101" pitchFamily="49" charset="-122"/>
              <a:ea typeface="幼圆" panose="02010509060101010101" pitchFamily="49" charset="-122"/>
            </a:rPr>
            <a:t>基础架构运行风险评估、技术性风险评估、服务经验风险评估、服务人员风险评估、合规性风险评估、操作性风险评估</a:t>
          </a:r>
          <a:endParaRPr lang="zh-CN" altLang="en-US" sz="1400" dirty="0">
            <a:latin typeface="幼圆" panose="02010509060101010101" pitchFamily="49" charset="-122"/>
            <a:ea typeface="幼圆" panose="02010509060101010101" pitchFamily="49" charset="-122"/>
          </a:endParaRPr>
        </a:p>
      </dgm:t>
    </dgm:pt>
    <dgm:pt modelId="{BAA0BF7D-C155-47B6-8056-4958A70A725F}" type="parTrans" cxnId="{8CF65ACF-FC4B-4293-985A-95C315E4D2E9}">
      <dgm:prSet/>
      <dgm:spPr/>
      <dgm:t>
        <a:bodyPr/>
        <a:lstStyle/>
        <a:p>
          <a:endParaRPr lang="zh-CN" altLang="en-US">
            <a:latin typeface="幼圆" panose="02010509060101010101" pitchFamily="49" charset="-122"/>
            <a:ea typeface="幼圆" panose="02010509060101010101" pitchFamily="49" charset="-122"/>
          </a:endParaRPr>
        </a:p>
      </dgm:t>
    </dgm:pt>
    <dgm:pt modelId="{8119E6F7-8331-44D5-BA61-17053432A918}" type="sibTrans" cxnId="{8CF65ACF-FC4B-4293-985A-95C315E4D2E9}">
      <dgm:prSet/>
      <dgm:spPr/>
      <dgm:t>
        <a:bodyPr/>
        <a:lstStyle/>
        <a:p>
          <a:endParaRPr lang="zh-CN" altLang="en-US">
            <a:latin typeface="幼圆" panose="02010509060101010101" pitchFamily="49" charset="-122"/>
            <a:ea typeface="幼圆" panose="02010509060101010101" pitchFamily="49" charset="-122"/>
          </a:endParaRPr>
        </a:p>
      </dgm:t>
    </dgm:pt>
    <dgm:pt modelId="{8588D232-E44E-48F5-8E03-88A09ED948D5}">
      <dgm:prSet custT="1"/>
      <dgm:spPr/>
      <dgm:t>
        <a:bodyPr/>
        <a:lstStyle/>
        <a:p>
          <a:r>
            <a:rPr lang="zh-CN" altLang="en-US" sz="1400" dirty="0" smtClean="0">
              <a:latin typeface="幼圆" panose="02010509060101010101" pitchFamily="49" charset="-122"/>
              <a:ea typeface="幼圆" panose="02010509060101010101" pitchFamily="49" charset="-122"/>
            </a:rPr>
            <a:t>严格按照合同规定履行双方责任和义务、委托机构按照事先准备的服务中断应急预案处置</a:t>
          </a:r>
          <a:endParaRPr lang="zh-CN" altLang="en-US" sz="1400" dirty="0">
            <a:latin typeface="幼圆" panose="02010509060101010101" pitchFamily="49" charset="-122"/>
            <a:ea typeface="幼圆" panose="02010509060101010101" pitchFamily="49" charset="-122"/>
          </a:endParaRPr>
        </a:p>
      </dgm:t>
    </dgm:pt>
    <dgm:pt modelId="{3303E00F-9BF0-436E-8FCF-2C3D1BD26840}" type="parTrans" cxnId="{3588C4AE-75E7-4824-A7A1-BDD66F779668}">
      <dgm:prSet/>
      <dgm:spPr/>
      <dgm:t>
        <a:bodyPr/>
        <a:lstStyle/>
        <a:p>
          <a:endParaRPr lang="zh-CN" altLang="en-US">
            <a:latin typeface="幼圆" panose="02010509060101010101" pitchFamily="49" charset="-122"/>
            <a:ea typeface="幼圆" panose="02010509060101010101" pitchFamily="49" charset="-122"/>
          </a:endParaRPr>
        </a:p>
      </dgm:t>
    </dgm:pt>
    <dgm:pt modelId="{CF35EA55-8787-41B2-8590-E476D4470D07}" type="sibTrans" cxnId="{3588C4AE-75E7-4824-A7A1-BDD66F779668}">
      <dgm:prSet/>
      <dgm:spPr/>
      <dgm:t>
        <a:bodyPr/>
        <a:lstStyle/>
        <a:p>
          <a:endParaRPr lang="zh-CN" altLang="en-US">
            <a:latin typeface="幼圆" panose="02010509060101010101" pitchFamily="49" charset="-122"/>
            <a:ea typeface="幼圆" panose="02010509060101010101" pitchFamily="49" charset="-122"/>
          </a:endParaRPr>
        </a:p>
      </dgm:t>
    </dgm:pt>
    <dgm:pt modelId="{CD86E985-7E61-404E-851A-F24DB7C4B1BC}">
      <dgm:prSet custT="1"/>
      <dgm:spPr/>
      <dgm:t>
        <a:bodyPr/>
        <a:lstStyle/>
        <a:p>
          <a:r>
            <a:rPr lang="zh-CN" altLang="en-US" sz="1400" dirty="0" smtClean="0">
              <a:latin typeface="幼圆" panose="02010509060101010101" pitchFamily="49" charset="-122"/>
              <a:ea typeface="幼圆" panose="02010509060101010101" pitchFamily="49" charset="-122"/>
            </a:rPr>
            <a:t>受托机构协助委托机构，在服务变更或终止过程中保证系统的有效运行，</a:t>
          </a:r>
          <a:r>
            <a:rPr lang="zh-CN" sz="1400" dirty="0" smtClean="0">
              <a:latin typeface="幼圆" panose="02010509060101010101" pitchFamily="49" charset="-122"/>
              <a:ea typeface="幼圆" panose="02010509060101010101" pitchFamily="49" charset="-122"/>
            </a:rPr>
            <a:t>协助委托机构顺利完成服务交接</a:t>
          </a:r>
          <a:endParaRPr lang="zh-CN" altLang="en-US" sz="1400" dirty="0">
            <a:latin typeface="幼圆" panose="02010509060101010101" pitchFamily="49" charset="-122"/>
            <a:ea typeface="幼圆" panose="02010509060101010101" pitchFamily="49" charset="-122"/>
          </a:endParaRPr>
        </a:p>
      </dgm:t>
    </dgm:pt>
    <dgm:pt modelId="{D83D4039-7C6F-43C3-910F-6B29DF708D5E}" type="parTrans" cxnId="{878A05CA-55EC-4FC9-B3CC-191D7A0DE370}">
      <dgm:prSet/>
      <dgm:spPr/>
      <dgm:t>
        <a:bodyPr/>
        <a:lstStyle/>
        <a:p>
          <a:endParaRPr lang="zh-CN" altLang="en-US">
            <a:latin typeface="幼圆" panose="02010509060101010101" pitchFamily="49" charset="-122"/>
            <a:ea typeface="幼圆" panose="02010509060101010101" pitchFamily="49" charset="-122"/>
          </a:endParaRPr>
        </a:p>
      </dgm:t>
    </dgm:pt>
    <dgm:pt modelId="{3E1B6986-6467-43C8-B3BB-EB2AB06EFA97}" type="sibTrans" cxnId="{878A05CA-55EC-4FC9-B3CC-191D7A0DE370}">
      <dgm:prSet/>
      <dgm:spPr/>
      <dgm:t>
        <a:bodyPr/>
        <a:lstStyle/>
        <a:p>
          <a:endParaRPr lang="zh-CN" altLang="en-US">
            <a:latin typeface="幼圆" panose="02010509060101010101" pitchFamily="49" charset="-122"/>
            <a:ea typeface="幼圆" panose="02010509060101010101" pitchFamily="49" charset="-122"/>
          </a:endParaRPr>
        </a:p>
      </dgm:t>
    </dgm:pt>
    <dgm:pt modelId="{D52F2560-438B-469E-AE1B-0031691AE427}" type="pres">
      <dgm:prSet presAssocID="{23813F96-E943-41D4-9848-069B23A6F522}" presName="linear" presStyleCnt="0">
        <dgm:presLayoutVars>
          <dgm:dir/>
          <dgm:animLvl val="lvl"/>
          <dgm:resizeHandles val="exact"/>
        </dgm:presLayoutVars>
      </dgm:prSet>
      <dgm:spPr/>
      <dgm:t>
        <a:bodyPr/>
        <a:lstStyle/>
        <a:p>
          <a:endParaRPr lang="zh-CN" altLang="en-US"/>
        </a:p>
      </dgm:t>
    </dgm:pt>
    <dgm:pt modelId="{FD2E762B-2977-42D0-9108-E3EE00ECF3FE}" type="pres">
      <dgm:prSet presAssocID="{93F4A34B-ADE8-4B05-9491-2247058E4134}" presName="parentLin" presStyleCnt="0"/>
      <dgm:spPr/>
      <dgm:t>
        <a:bodyPr/>
        <a:lstStyle/>
        <a:p>
          <a:endParaRPr lang="zh-CN" altLang="en-US"/>
        </a:p>
      </dgm:t>
    </dgm:pt>
    <dgm:pt modelId="{DCCC84DA-8CFB-4F35-AD39-DB1B048F3748}" type="pres">
      <dgm:prSet presAssocID="{93F4A34B-ADE8-4B05-9491-2247058E4134}" presName="parentLeftMargin" presStyleLbl="node1" presStyleIdx="0" presStyleCnt="3"/>
      <dgm:spPr/>
      <dgm:t>
        <a:bodyPr/>
        <a:lstStyle/>
        <a:p>
          <a:endParaRPr lang="zh-CN" altLang="en-US"/>
        </a:p>
      </dgm:t>
    </dgm:pt>
    <dgm:pt modelId="{617E1135-9901-4018-A122-8E09A37F1665}" type="pres">
      <dgm:prSet presAssocID="{93F4A34B-ADE8-4B05-9491-2247058E4134}" presName="parentText" presStyleLbl="node1" presStyleIdx="0" presStyleCnt="3" custScaleX="45985" custScaleY="23900" custLinFactNeighborY="-45863">
        <dgm:presLayoutVars>
          <dgm:chMax val="0"/>
          <dgm:bulletEnabled val="1"/>
        </dgm:presLayoutVars>
      </dgm:prSet>
      <dgm:spPr/>
      <dgm:t>
        <a:bodyPr/>
        <a:lstStyle/>
        <a:p>
          <a:endParaRPr lang="zh-CN" altLang="en-US"/>
        </a:p>
      </dgm:t>
    </dgm:pt>
    <dgm:pt modelId="{5433926C-143F-4E92-8F04-8D37EAAD7179}" type="pres">
      <dgm:prSet presAssocID="{93F4A34B-ADE8-4B05-9491-2247058E4134}" presName="negativeSpace" presStyleCnt="0"/>
      <dgm:spPr/>
      <dgm:t>
        <a:bodyPr/>
        <a:lstStyle/>
        <a:p>
          <a:endParaRPr lang="zh-CN" altLang="en-US"/>
        </a:p>
      </dgm:t>
    </dgm:pt>
    <dgm:pt modelId="{AA653656-79F2-47F5-A8C8-163CA98F1D52}" type="pres">
      <dgm:prSet presAssocID="{93F4A34B-ADE8-4B05-9491-2247058E4134}" presName="childText" presStyleLbl="conFgAcc1" presStyleIdx="0" presStyleCnt="3" custScaleX="93044" custScaleY="65375" custLinFactNeighborY="-45229">
        <dgm:presLayoutVars>
          <dgm:bulletEnabled val="1"/>
        </dgm:presLayoutVars>
      </dgm:prSet>
      <dgm:spPr/>
      <dgm:t>
        <a:bodyPr/>
        <a:lstStyle/>
        <a:p>
          <a:endParaRPr lang="zh-CN" altLang="en-US"/>
        </a:p>
      </dgm:t>
    </dgm:pt>
    <dgm:pt modelId="{1A4D2263-1E0E-4EE6-8E31-3D0658481E35}" type="pres">
      <dgm:prSet presAssocID="{B07AF931-C227-4B48-81E1-B39F8AD90230}" presName="spaceBetweenRectangles" presStyleCnt="0"/>
      <dgm:spPr/>
      <dgm:t>
        <a:bodyPr/>
        <a:lstStyle/>
        <a:p>
          <a:endParaRPr lang="zh-CN" altLang="en-US"/>
        </a:p>
      </dgm:t>
    </dgm:pt>
    <dgm:pt modelId="{91E35078-671B-4AAB-821A-B063E98BFEB6}" type="pres">
      <dgm:prSet presAssocID="{77D9B926-D725-4422-AB08-4D418A9F6D36}" presName="parentLin" presStyleCnt="0"/>
      <dgm:spPr/>
      <dgm:t>
        <a:bodyPr/>
        <a:lstStyle/>
        <a:p>
          <a:endParaRPr lang="zh-CN" altLang="en-US"/>
        </a:p>
      </dgm:t>
    </dgm:pt>
    <dgm:pt modelId="{1FCAD552-7756-466C-896A-E70C43761E34}" type="pres">
      <dgm:prSet presAssocID="{77D9B926-D725-4422-AB08-4D418A9F6D36}" presName="parentLeftMargin" presStyleLbl="node1" presStyleIdx="0" presStyleCnt="3"/>
      <dgm:spPr/>
      <dgm:t>
        <a:bodyPr/>
        <a:lstStyle/>
        <a:p>
          <a:endParaRPr lang="zh-CN" altLang="en-US"/>
        </a:p>
      </dgm:t>
    </dgm:pt>
    <dgm:pt modelId="{B79F8474-9080-4B73-B2FD-90D13188F305}" type="pres">
      <dgm:prSet presAssocID="{77D9B926-D725-4422-AB08-4D418A9F6D36}" presName="parentText" presStyleLbl="node1" presStyleIdx="1" presStyleCnt="3" custScaleX="45985" custScaleY="23900" custLinFactNeighborY="-31406">
        <dgm:presLayoutVars>
          <dgm:chMax val="0"/>
          <dgm:bulletEnabled val="1"/>
        </dgm:presLayoutVars>
      </dgm:prSet>
      <dgm:spPr/>
      <dgm:t>
        <a:bodyPr/>
        <a:lstStyle/>
        <a:p>
          <a:endParaRPr lang="zh-CN" altLang="en-US"/>
        </a:p>
      </dgm:t>
    </dgm:pt>
    <dgm:pt modelId="{12BB32E9-20B2-479F-BCED-40D8BCB4836C}" type="pres">
      <dgm:prSet presAssocID="{77D9B926-D725-4422-AB08-4D418A9F6D36}" presName="negativeSpace" presStyleCnt="0"/>
      <dgm:spPr/>
      <dgm:t>
        <a:bodyPr/>
        <a:lstStyle/>
        <a:p>
          <a:endParaRPr lang="zh-CN" altLang="en-US"/>
        </a:p>
      </dgm:t>
    </dgm:pt>
    <dgm:pt modelId="{C4EE1E99-E04F-4486-87BD-39E4C872DA3B}" type="pres">
      <dgm:prSet presAssocID="{77D9B926-D725-4422-AB08-4D418A9F6D36}" presName="childText" presStyleLbl="conFgAcc1" presStyleIdx="1" presStyleCnt="3" custScaleX="93044" custScaleY="65375" custLinFactNeighborY="26931">
        <dgm:presLayoutVars>
          <dgm:bulletEnabled val="1"/>
        </dgm:presLayoutVars>
      </dgm:prSet>
      <dgm:spPr/>
      <dgm:t>
        <a:bodyPr/>
        <a:lstStyle/>
        <a:p>
          <a:endParaRPr lang="zh-CN" altLang="en-US"/>
        </a:p>
      </dgm:t>
    </dgm:pt>
    <dgm:pt modelId="{9B9B2E67-8AA2-4FD6-BC30-3E32A8925896}" type="pres">
      <dgm:prSet presAssocID="{B2F0C88B-6744-4C72-A616-389F8510A796}" presName="spaceBetweenRectangles" presStyleCnt="0"/>
      <dgm:spPr/>
      <dgm:t>
        <a:bodyPr/>
        <a:lstStyle/>
        <a:p>
          <a:endParaRPr lang="zh-CN" altLang="en-US"/>
        </a:p>
      </dgm:t>
    </dgm:pt>
    <dgm:pt modelId="{32145906-9912-4B33-B081-698914696C98}" type="pres">
      <dgm:prSet presAssocID="{D5A9D830-7387-4C14-B6FD-784C7E3A7D5D}" presName="parentLin" presStyleCnt="0"/>
      <dgm:spPr/>
      <dgm:t>
        <a:bodyPr/>
        <a:lstStyle/>
        <a:p>
          <a:endParaRPr lang="zh-CN" altLang="en-US"/>
        </a:p>
      </dgm:t>
    </dgm:pt>
    <dgm:pt modelId="{670CE67C-168C-42B4-BB8B-3CE3D134CB2F}" type="pres">
      <dgm:prSet presAssocID="{D5A9D830-7387-4C14-B6FD-784C7E3A7D5D}" presName="parentLeftMargin" presStyleLbl="node1" presStyleIdx="1" presStyleCnt="3"/>
      <dgm:spPr/>
      <dgm:t>
        <a:bodyPr/>
        <a:lstStyle/>
        <a:p>
          <a:endParaRPr lang="zh-CN" altLang="en-US"/>
        </a:p>
      </dgm:t>
    </dgm:pt>
    <dgm:pt modelId="{FC2328B9-3FAE-4533-9C03-772EF3D559F3}" type="pres">
      <dgm:prSet presAssocID="{D5A9D830-7387-4C14-B6FD-784C7E3A7D5D}" presName="parentText" presStyleLbl="node1" presStyleIdx="2" presStyleCnt="3" custScaleX="45985" custScaleY="23900" custLinFactNeighborY="-23863">
        <dgm:presLayoutVars>
          <dgm:chMax val="0"/>
          <dgm:bulletEnabled val="1"/>
        </dgm:presLayoutVars>
      </dgm:prSet>
      <dgm:spPr/>
      <dgm:t>
        <a:bodyPr/>
        <a:lstStyle/>
        <a:p>
          <a:endParaRPr lang="zh-CN" altLang="en-US"/>
        </a:p>
      </dgm:t>
    </dgm:pt>
    <dgm:pt modelId="{546B8177-035F-4900-96BE-B4CC71C95CF4}" type="pres">
      <dgm:prSet presAssocID="{D5A9D830-7387-4C14-B6FD-784C7E3A7D5D}" presName="negativeSpace" presStyleCnt="0"/>
      <dgm:spPr/>
      <dgm:t>
        <a:bodyPr/>
        <a:lstStyle/>
        <a:p>
          <a:endParaRPr lang="zh-CN" altLang="en-US"/>
        </a:p>
      </dgm:t>
    </dgm:pt>
    <dgm:pt modelId="{84BDD398-E8AD-4D70-B987-20EEDFB1A02D}" type="pres">
      <dgm:prSet presAssocID="{D5A9D830-7387-4C14-B6FD-784C7E3A7D5D}" presName="childText" presStyleLbl="conFgAcc1" presStyleIdx="2" presStyleCnt="3" custScaleX="93044" custScaleY="65375" custLinFactNeighborY="39416">
        <dgm:presLayoutVars>
          <dgm:bulletEnabled val="1"/>
        </dgm:presLayoutVars>
      </dgm:prSet>
      <dgm:spPr/>
      <dgm:t>
        <a:bodyPr/>
        <a:lstStyle/>
        <a:p>
          <a:endParaRPr lang="zh-CN" altLang="en-US"/>
        </a:p>
      </dgm:t>
    </dgm:pt>
  </dgm:ptLst>
  <dgm:cxnLst>
    <dgm:cxn modelId="{6DFD2ED2-1540-4CBE-B7D4-B0F04BD8ED5B}" type="presOf" srcId="{D5A9D830-7387-4C14-B6FD-784C7E3A7D5D}" destId="{670CE67C-168C-42B4-BB8B-3CE3D134CB2F}" srcOrd="0" destOrd="0" presId="urn:microsoft.com/office/officeart/2005/8/layout/list1"/>
    <dgm:cxn modelId="{8CEE42B2-9064-49C8-9044-C2174A00EA49}" type="presOf" srcId="{CD86E985-7E61-404E-851A-F24DB7C4B1BC}" destId="{84BDD398-E8AD-4D70-B987-20EEDFB1A02D}" srcOrd="0" destOrd="1" presId="urn:microsoft.com/office/officeart/2005/8/layout/list1"/>
    <dgm:cxn modelId="{878A05CA-55EC-4FC9-B3CC-191D7A0DE370}" srcId="{D5A9D830-7387-4C14-B6FD-784C7E3A7D5D}" destId="{CD86E985-7E61-404E-851A-F24DB7C4B1BC}" srcOrd="1" destOrd="0" parTransId="{D83D4039-7C6F-43C3-910F-6B29DF708D5E}" sibTransId="{3E1B6986-6467-43C8-B3BB-EB2AB06EFA97}"/>
    <dgm:cxn modelId="{2FFB7252-C744-4F0F-ACDC-E17B741A0490}" type="presOf" srcId="{77D9B926-D725-4422-AB08-4D418A9F6D36}" destId="{B79F8474-9080-4B73-B2FD-90D13188F305}" srcOrd="1" destOrd="0" presId="urn:microsoft.com/office/officeart/2005/8/layout/list1"/>
    <dgm:cxn modelId="{FE893563-368E-45A5-A1AB-22B2B0817D46}" type="presOf" srcId="{D5A9D830-7387-4C14-B6FD-784C7E3A7D5D}" destId="{FC2328B9-3FAE-4533-9C03-772EF3D559F3}" srcOrd="1" destOrd="0" presId="urn:microsoft.com/office/officeart/2005/8/layout/list1"/>
    <dgm:cxn modelId="{394648F8-FD92-4693-B152-F135CD60BB13}" type="presOf" srcId="{088574CD-F6F0-4E4A-AE9E-626A9B38EB62}" destId="{AA653656-79F2-47F5-A8C8-163CA98F1D52}" srcOrd="0" destOrd="1" presId="urn:microsoft.com/office/officeart/2005/8/layout/list1"/>
    <dgm:cxn modelId="{744C6194-E293-4AFE-8015-1ED158DF2F17}" type="presOf" srcId="{93F4A34B-ADE8-4B05-9491-2247058E4134}" destId="{DCCC84DA-8CFB-4F35-AD39-DB1B048F3748}" srcOrd="0" destOrd="0" presId="urn:microsoft.com/office/officeart/2005/8/layout/list1"/>
    <dgm:cxn modelId="{8CF65ACF-FC4B-4293-985A-95C315E4D2E9}" srcId="{77D9B926-D725-4422-AB08-4D418A9F6D36}" destId="{EBE84982-7D20-4194-8D47-47E39E303033}" srcOrd="0" destOrd="0" parTransId="{BAA0BF7D-C155-47B6-8056-4958A70A725F}" sibTransId="{8119E6F7-8331-44D5-BA61-17053432A918}"/>
    <dgm:cxn modelId="{BF3F4C49-C7F7-4CAE-BC59-7F3C25331D21}" type="presOf" srcId="{8588D232-E44E-48F5-8E03-88A09ED948D5}" destId="{84BDD398-E8AD-4D70-B987-20EEDFB1A02D}" srcOrd="0" destOrd="0" presId="urn:microsoft.com/office/officeart/2005/8/layout/list1"/>
    <dgm:cxn modelId="{E84E36A9-A14F-41D5-8B26-26611A2C2898}" srcId="{93F4A34B-ADE8-4B05-9491-2247058E4134}" destId="{DD31BECD-0167-4158-AB76-7F97A6A82045}" srcOrd="0" destOrd="0" parTransId="{80DD226C-90E4-4A8B-A0F3-908933C292F1}" sibTransId="{D20D86F5-478B-40B2-AF4E-D72F2504179C}"/>
    <dgm:cxn modelId="{9C29208C-D663-45EF-9546-F0A29644674E}" srcId="{93F4A34B-ADE8-4B05-9491-2247058E4134}" destId="{088574CD-F6F0-4E4A-AE9E-626A9B38EB62}" srcOrd="1" destOrd="0" parTransId="{99FC9D90-90BB-4F5F-84ED-7B8F60DA02DE}" sibTransId="{6F41C1A8-3943-4A98-9435-236CA2BE4BCE}"/>
    <dgm:cxn modelId="{46EFF046-15BA-48AA-9D3C-E49DCA7928D3}" type="presOf" srcId="{93F4A34B-ADE8-4B05-9491-2247058E4134}" destId="{617E1135-9901-4018-A122-8E09A37F1665}" srcOrd="1" destOrd="0" presId="urn:microsoft.com/office/officeart/2005/8/layout/list1"/>
    <dgm:cxn modelId="{3588C4AE-75E7-4824-A7A1-BDD66F779668}" srcId="{D5A9D830-7387-4C14-B6FD-784C7E3A7D5D}" destId="{8588D232-E44E-48F5-8E03-88A09ED948D5}" srcOrd="0" destOrd="0" parTransId="{3303E00F-9BF0-436E-8FCF-2C3D1BD26840}" sibTransId="{CF35EA55-8787-41B2-8590-E476D4470D07}"/>
    <dgm:cxn modelId="{F602C597-5A0E-47EA-9117-61B459756812}" type="presOf" srcId="{77D9B926-D725-4422-AB08-4D418A9F6D36}" destId="{1FCAD552-7756-466C-896A-E70C43761E34}" srcOrd="0" destOrd="0" presId="urn:microsoft.com/office/officeart/2005/8/layout/list1"/>
    <dgm:cxn modelId="{FB718CC2-9CC5-453F-AA87-D38D9B8081FA}" type="presOf" srcId="{EBE84982-7D20-4194-8D47-47E39E303033}" destId="{C4EE1E99-E04F-4486-87BD-39E4C872DA3B}" srcOrd="0" destOrd="0" presId="urn:microsoft.com/office/officeart/2005/8/layout/list1"/>
    <dgm:cxn modelId="{23FEB78A-C47A-4EC6-8855-A74FC879BB41}" srcId="{23813F96-E943-41D4-9848-069B23A6F522}" destId="{77D9B926-D725-4422-AB08-4D418A9F6D36}" srcOrd="1" destOrd="0" parTransId="{8EEAF397-EEBE-4141-99ED-CA954556C5FC}" sibTransId="{B2F0C88B-6744-4C72-A616-389F8510A796}"/>
    <dgm:cxn modelId="{19BE82FB-12EF-49FC-A704-5218478FB08D}" srcId="{23813F96-E943-41D4-9848-069B23A6F522}" destId="{D5A9D830-7387-4C14-B6FD-784C7E3A7D5D}" srcOrd="2" destOrd="0" parTransId="{B3F8B3CA-028C-48CB-B4A6-2FDE96D61AEF}" sibTransId="{4C9B112B-B0DA-4512-81B1-2E7E4FD5E81D}"/>
    <dgm:cxn modelId="{303C0540-76A8-4C81-B3D0-FDAA30828E48}" type="presOf" srcId="{23813F96-E943-41D4-9848-069B23A6F522}" destId="{D52F2560-438B-469E-AE1B-0031691AE427}" srcOrd="0" destOrd="0" presId="urn:microsoft.com/office/officeart/2005/8/layout/list1"/>
    <dgm:cxn modelId="{05BBAABC-5436-4A1E-B6F4-40C07C768FDB}" type="presOf" srcId="{DD31BECD-0167-4158-AB76-7F97A6A82045}" destId="{AA653656-79F2-47F5-A8C8-163CA98F1D52}" srcOrd="0" destOrd="0" presId="urn:microsoft.com/office/officeart/2005/8/layout/list1"/>
    <dgm:cxn modelId="{6F414A56-7A4C-4DC1-B50D-5557D4D71DE2}" srcId="{23813F96-E943-41D4-9848-069B23A6F522}" destId="{93F4A34B-ADE8-4B05-9491-2247058E4134}" srcOrd="0" destOrd="0" parTransId="{836CFCE0-3FA9-429B-9676-4C800613E835}" sibTransId="{B07AF931-C227-4B48-81E1-B39F8AD90230}"/>
    <dgm:cxn modelId="{5A87D859-1030-4FE7-9F68-8727AE1224CE}" type="presParOf" srcId="{D52F2560-438B-469E-AE1B-0031691AE427}" destId="{FD2E762B-2977-42D0-9108-E3EE00ECF3FE}" srcOrd="0" destOrd="0" presId="urn:microsoft.com/office/officeart/2005/8/layout/list1"/>
    <dgm:cxn modelId="{0498CC1E-561E-4B0E-945F-9F5C0B4A64E4}" type="presParOf" srcId="{FD2E762B-2977-42D0-9108-E3EE00ECF3FE}" destId="{DCCC84DA-8CFB-4F35-AD39-DB1B048F3748}" srcOrd="0" destOrd="0" presId="urn:microsoft.com/office/officeart/2005/8/layout/list1"/>
    <dgm:cxn modelId="{34408115-9563-4C87-BA9A-9BAC62E12394}" type="presParOf" srcId="{FD2E762B-2977-42D0-9108-E3EE00ECF3FE}" destId="{617E1135-9901-4018-A122-8E09A37F1665}" srcOrd="1" destOrd="0" presId="urn:microsoft.com/office/officeart/2005/8/layout/list1"/>
    <dgm:cxn modelId="{F5B53330-5596-4C36-97EA-7E6FF5DC6EA4}" type="presParOf" srcId="{D52F2560-438B-469E-AE1B-0031691AE427}" destId="{5433926C-143F-4E92-8F04-8D37EAAD7179}" srcOrd="1" destOrd="0" presId="urn:microsoft.com/office/officeart/2005/8/layout/list1"/>
    <dgm:cxn modelId="{086C79AE-4738-4964-8BED-A79B37DF6B1C}" type="presParOf" srcId="{D52F2560-438B-469E-AE1B-0031691AE427}" destId="{AA653656-79F2-47F5-A8C8-163CA98F1D52}" srcOrd="2" destOrd="0" presId="urn:microsoft.com/office/officeart/2005/8/layout/list1"/>
    <dgm:cxn modelId="{F5C53308-AEC5-4580-B026-098707755EBA}" type="presParOf" srcId="{D52F2560-438B-469E-AE1B-0031691AE427}" destId="{1A4D2263-1E0E-4EE6-8E31-3D0658481E35}" srcOrd="3" destOrd="0" presId="urn:microsoft.com/office/officeart/2005/8/layout/list1"/>
    <dgm:cxn modelId="{443701B8-8B47-42A8-9DC9-B55A12440C3B}" type="presParOf" srcId="{D52F2560-438B-469E-AE1B-0031691AE427}" destId="{91E35078-671B-4AAB-821A-B063E98BFEB6}" srcOrd="4" destOrd="0" presId="urn:microsoft.com/office/officeart/2005/8/layout/list1"/>
    <dgm:cxn modelId="{B7F7FE87-C054-455E-BFA7-07F475D94125}" type="presParOf" srcId="{91E35078-671B-4AAB-821A-B063E98BFEB6}" destId="{1FCAD552-7756-466C-896A-E70C43761E34}" srcOrd="0" destOrd="0" presId="urn:microsoft.com/office/officeart/2005/8/layout/list1"/>
    <dgm:cxn modelId="{351DBA71-C07C-406A-8C6A-8B7C74957C01}" type="presParOf" srcId="{91E35078-671B-4AAB-821A-B063E98BFEB6}" destId="{B79F8474-9080-4B73-B2FD-90D13188F305}" srcOrd="1" destOrd="0" presId="urn:microsoft.com/office/officeart/2005/8/layout/list1"/>
    <dgm:cxn modelId="{1501E33F-7151-47F0-B86F-9FD309BC279F}" type="presParOf" srcId="{D52F2560-438B-469E-AE1B-0031691AE427}" destId="{12BB32E9-20B2-479F-BCED-40D8BCB4836C}" srcOrd="5" destOrd="0" presId="urn:microsoft.com/office/officeart/2005/8/layout/list1"/>
    <dgm:cxn modelId="{4E833ABA-EDB9-4236-A104-9971E6CBF8DA}" type="presParOf" srcId="{D52F2560-438B-469E-AE1B-0031691AE427}" destId="{C4EE1E99-E04F-4486-87BD-39E4C872DA3B}" srcOrd="6" destOrd="0" presId="urn:microsoft.com/office/officeart/2005/8/layout/list1"/>
    <dgm:cxn modelId="{9C9723DE-CDA8-4C9C-9A7C-00A847C8C059}" type="presParOf" srcId="{D52F2560-438B-469E-AE1B-0031691AE427}" destId="{9B9B2E67-8AA2-4FD6-BC30-3E32A8925896}" srcOrd="7" destOrd="0" presId="urn:microsoft.com/office/officeart/2005/8/layout/list1"/>
    <dgm:cxn modelId="{2DBF1494-971D-41D7-A3CF-E88E585B1D5C}" type="presParOf" srcId="{D52F2560-438B-469E-AE1B-0031691AE427}" destId="{32145906-9912-4B33-B081-698914696C98}" srcOrd="8" destOrd="0" presId="urn:microsoft.com/office/officeart/2005/8/layout/list1"/>
    <dgm:cxn modelId="{C3505A14-827B-4657-AE11-EAD3E0B36650}" type="presParOf" srcId="{32145906-9912-4B33-B081-698914696C98}" destId="{670CE67C-168C-42B4-BB8B-3CE3D134CB2F}" srcOrd="0" destOrd="0" presId="urn:microsoft.com/office/officeart/2005/8/layout/list1"/>
    <dgm:cxn modelId="{E2590D5E-E7A9-4411-B9E2-95943E427C11}" type="presParOf" srcId="{32145906-9912-4B33-B081-698914696C98}" destId="{FC2328B9-3FAE-4533-9C03-772EF3D559F3}" srcOrd="1" destOrd="0" presId="urn:microsoft.com/office/officeart/2005/8/layout/list1"/>
    <dgm:cxn modelId="{B63AF3D8-7842-4325-8D9A-E1B6DD62A0D7}" type="presParOf" srcId="{D52F2560-438B-469E-AE1B-0031691AE427}" destId="{546B8177-035F-4900-96BE-B4CC71C95CF4}" srcOrd="9" destOrd="0" presId="urn:microsoft.com/office/officeart/2005/8/layout/list1"/>
    <dgm:cxn modelId="{A252A19B-BB6A-41CC-A08E-87C9256129F1}" type="presParOf" srcId="{D52F2560-438B-469E-AE1B-0031691AE427}" destId="{84BDD398-E8AD-4D70-B987-20EEDFB1A02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7B514-746B-4942-8884-91BDA527203A}">
      <dsp:nvSpPr>
        <dsp:cNvPr id="0" name=""/>
        <dsp:cNvSpPr/>
      </dsp:nvSpPr>
      <dsp:spPr>
        <a:xfrm>
          <a:off x="6610" y="737816"/>
          <a:ext cx="1368379" cy="63633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b="1" kern="1200" dirty="0" smtClean="0">
              <a:solidFill>
                <a:schemeClr val="bg1"/>
              </a:solidFill>
              <a:latin typeface="幼圆" panose="02010509060101010101" pitchFamily="49" charset="-122"/>
              <a:ea typeface="幼圆" panose="02010509060101010101" pitchFamily="49" charset="-122"/>
            </a:rPr>
            <a:t>托管服务的准备</a:t>
          </a:r>
          <a:endParaRPr lang="en-US" altLang="zh-CN" sz="1800" b="1" kern="1200" dirty="0" smtClean="0">
            <a:solidFill>
              <a:schemeClr val="bg1"/>
            </a:solidFill>
            <a:latin typeface="幼圆" panose="02010509060101010101" pitchFamily="49" charset="-122"/>
            <a:ea typeface="幼圆" panose="02010509060101010101" pitchFamily="49" charset="-122"/>
          </a:endParaRPr>
        </a:p>
      </dsp:txBody>
      <dsp:txXfrm>
        <a:off x="25248" y="756454"/>
        <a:ext cx="1331103" cy="599058"/>
      </dsp:txXfrm>
    </dsp:sp>
    <dsp:sp modelId="{0788169B-1DCC-4B53-AF60-C45AFE080D42}">
      <dsp:nvSpPr>
        <dsp:cNvPr id="0" name=""/>
        <dsp:cNvSpPr/>
      </dsp:nvSpPr>
      <dsp:spPr>
        <a:xfrm>
          <a:off x="1511827" y="886304"/>
          <a:ext cx="290096" cy="339358"/>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b="1" kern="1200">
            <a:solidFill>
              <a:schemeClr val="bg1"/>
            </a:solidFill>
            <a:latin typeface="幼圆" panose="02010509060101010101" pitchFamily="49" charset="-122"/>
            <a:ea typeface="幼圆" panose="02010509060101010101" pitchFamily="49" charset="-122"/>
          </a:endParaRPr>
        </a:p>
      </dsp:txBody>
      <dsp:txXfrm>
        <a:off x="1511827" y="954176"/>
        <a:ext cx="203067" cy="203614"/>
      </dsp:txXfrm>
    </dsp:sp>
    <dsp:sp modelId="{22F094B6-C8B0-4700-B760-340813126435}">
      <dsp:nvSpPr>
        <dsp:cNvPr id="0" name=""/>
        <dsp:cNvSpPr/>
      </dsp:nvSpPr>
      <dsp:spPr>
        <a:xfrm>
          <a:off x="1922341" y="737171"/>
          <a:ext cx="1368379" cy="637623"/>
        </a:xfrm>
        <a:prstGeom prst="roundRect">
          <a:avLst>
            <a:gd name="adj" fmla="val 10000"/>
          </a:avLst>
        </a:prstGeom>
        <a:gradFill rotWithShape="0">
          <a:gsLst>
            <a:gs pos="0">
              <a:schemeClr val="accent2">
                <a:hueOff val="1560507"/>
                <a:satOff val="-1946"/>
                <a:lumOff val="458"/>
                <a:alphaOff val="0"/>
                <a:shade val="51000"/>
                <a:satMod val="130000"/>
              </a:schemeClr>
            </a:gs>
            <a:gs pos="80000">
              <a:schemeClr val="accent2">
                <a:hueOff val="1560507"/>
                <a:satOff val="-1946"/>
                <a:lumOff val="458"/>
                <a:alphaOff val="0"/>
                <a:shade val="93000"/>
                <a:satMod val="130000"/>
              </a:schemeClr>
            </a:gs>
            <a:gs pos="100000">
              <a:schemeClr val="accent2">
                <a:hueOff val="1560507"/>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b="1" kern="1200" dirty="0" smtClean="0">
              <a:solidFill>
                <a:schemeClr val="bg1"/>
              </a:solidFill>
              <a:latin typeface="幼圆" panose="02010509060101010101" pitchFamily="49" charset="-122"/>
              <a:ea typeface="幼圆" panose="02010509060101010101" pitchFamily="49" charset="-122"/>
            </a:rPr>
            <a:t>托管服务的建立</a:t>
          </a:r>
          <a:endParaRPr lang="en-US" altLang="zh-CN" sz="1800" b="1" kern="1200" dirty="0" smtClean="0">
            <a:solidFill>
              <a:schemeClr val="bg1"/>
            </a:solidFill>
            <a:latin typeface="幼圆" panose="02010509060101010101" pitchFamily="49" charset="-122"/>
            <a:ea typeface="幼圆" panose="02010509060101010101" pitchFamily="49" charset="-122"/>
          </a:endParaRPr>
        </a:p>
      </dsp:txBody>
      <dsp:txXfrm>
        <a:off x="1941016" y="755846"/>
        <a:ext cx="1331029" cy="600273"/>
      </dsp:txXfrm>
    </dsp:sp>
    <dsp:sp modelId="{75F756E4-DA47-4CA6-BC02-488320BB9812}">
      <dsp:nvSpPr>
        <dsp:cNvPr id="0" name=""/>
        <dsp:cNvSpPr/>
      </dsp:nvSpPr>
      <dsp:spPr>
        <a:xfrm>
          <a:off x="3427558" y="886304"/>
          <a:ext cx="290096" cy="339358"/>
        </a:xfrm>
        <a:prstGeom prst="rightArrow">
          <a:avLst>
            <a:gd name="adj1" fmla="val 60000"/>
            <a:gd name="adj2" fmla="val 50000"/>
          </a:avLst>
        </a:prstGeom>
        <a:gradFill rotWithShape="0">
          <a:gsLst>
            <a:gs pos="0">
              <a:schemeClr val="accent2">
                <a:hueOff val="2340760"/>
                <a:satOff val="-2919"/>
                <a:lumOff val="686"/>
                <a:alphaOff val="0"/>
                <a:shade val="51000"/>
                <a:satMod val="130000"/>
              </a:schemeClr>
            </a:gs>
            <a:gs pos="80000">
              <a:schemeClr val="accent2">
                <a:hueOff val="2340760"/>
                <a:satOff val="-2919"/>
                <a:lumOff val="686"/>
                <a:alphaOff val="0"/>
                <a:shade val="93000"/>
                <a:satMod val="130000"/>
              </a:schemeClr>
            </a:gs>
            <a:gs pos="100000">
              <a:schemeClr val="accent2">
                <a:hueOff val="2340760"/>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b="1" kern="1200">
            <a:solidFill>
              <a:schemeClr val="bg1"/>
            </a:solidFill>
            <a:latin typeface="幼圆" panose="02010509060101010101" pitchFamily="49" charset="-122"/>
            <a:ea typeface="幼圆" panose="02010509060101010101" pitchFamily="49" charset="-122"/>
          </a:endParaRPr>
        </a:p>
      </dsp:txBody>
      <dsp:txXfrm>
        <a:off x="3427558" y="954176"/>
        <a:ext cx="203067" cy="203614"/>
      </dsp:txXfrm>
    </dsp:sp>
    <dsp:sp modelId="{92735287-BE93-47D0-8D45-72D36E0F9CC5}">
      <dsp:nvSpPr>
        <dsp:cNvPr id="0" name=""/>
        <dsp:cNvSpPr/>
      </dsp:nvSpPr>
      <dsp:spPr>
        <a:xfrm>
          <a:off x="3838072" y="736547"/>
          <a:ext cx="1368379" cy="638872"/>
        </a:xfrm>
        <a:prstGeom prst="roundRect">
          <a:avLst>
            <a:gd name="adj" fmla="val 10000"/>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b="1" kern="1200" dirty="0" smtClean="0">
              <a:solidFill>
                <a:schemeClr val="bg1"/>
              </a:solidFill>
              <a:latin typeface="幼圆" panose="02010509060101010101" pitchFamily="49" charset="-122"/>
              <a:ea typeface="幼圆" panose="02010509060101010101" pitchFamily="49" charset="-122"/>
            </a:rPr>
            <a:t>托管服务的持续保障</a:t>
          </a:r>
          <a:endParaRPr lang="en-US" altLang="zh-CN" sz="1800" b="1" kern="1200" dirty="0" smtClean="0">
            <a:solidFill>
              <a:schemeClr val="bg1"/>
            </a:solidFill>
            <a:latin typeface="幼圆" panose="02010509060101010101" pitchFamily="49" charset="-122"/>
            <a:ea typeface="幼圆" panose="02010509060101010101" pitchFamily="49" charset="-122"/>
          </a:endParaRPr>
        </a:p>
      </dsp:txBody>
      <dsp:txXfrm>
        <a:off x="3856784" y="755259"/>
        <a:ext cx="1330955" cy="601448"/>
      </dsp:txXfrm>
    </dsp:sp>
    <dsp:sp modelId="{999A8BE8-8226-4624-8DF6-304EBB2F0461}">
      <dsp:nvSpPr>
        <dsp:cNvPr id="0" name=""/>
        <dsp:cNvSpPr/>
      </dsp:nvSpPr>
      <dsp:spPr>
        <a:xfrm>
          <a:off x="5343289" y="886304"/>
          <a:ext cx="290096" cy="339358"/>
        </a:xfrm>
        <a:prstGeom prst="rightArrow">
          <a:avLst>
            <a:gd name="adj1" fmla="val 60000"/>
            <a:gd name="adj2" fmla="val 50000"/>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b="1" kern="1200">
            <a:solidFill>
              <a:schemeClr val="bg1"/>
            </a:solidFill>
            <a:latin typeface="幼圆" panose="02010509060101010101" pitchFamily="49" charset="-122"/>
            <a:ea typeface="幼圆" panose="02010509060101010101" pitchFamily="49" charset="-122"/>
          </a:endParaRPr>
        </a:p>
      </dsp:txBody>
      <dsp:txXfrm>
        <a:off x="5343289" y="954176"/>
        <a:ext cx="203067" cy="203614"/>
      </dsp:txXfrm>
    </dsp:sp>
    <dsp:sp modelId="{CFC501B7-216B-4327-AD4A-145270E5D9C9}">
      <dsp:nvSpPr>
        <dsp:cNvPr id="0" name=""/>
        <dsp:cNvSpPr/>
      </dsp:nvSpPr>
      <dsp:spPr>
        <a:xfrm>
          <a:off x="5753803" y="735942"/>
          <a:ext cx="1368379" cy="640082"/>
        </a:xfrm>
        <a:prstGeom prst="roundRect">
          <a:avLst>
            <a:gd name="adj" fmla="val 10000"/>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b="1" kern="1200" dirty="0" smtClean="0">
              <a:solidFill>
                <a:schemeClr val="bg1"/>
              </a:solidFill>
              <a:latin typeface="幼圆" panose="02010509060101010101" pitchFamily="49" charset="-122"/>
              <a:ea typeface="幼圆" panose="02010509060101010101" pitchFamily="49" charset="-122"/>
            </a:rPr>
            <a:t>托管服务的变更和退出</a:t>
          </a:r>
          <a:endParaRPr lang="en-US" altLang="zh-CN" sz="1800" b="1" kern="1200" dirty="0" smtClean="0">
            <a:solidFill>
              <a:schemeClr val="bg1"/>
            </a:solidFill>
            <a:latin typeface="幼圆" panose="02010509060101010101" pitchFamily="49" charset="-122"/>
            <a:ea typeface="幼圆" panose="02010509060101010101" pitchFamily="49" charset="-122"/>
          </a:endParaRPr>
        </a:p>
      </dsp:txBody>
      <dsp:txXfrm>
        <a:off x="5772550" y="754689"/>
        <a:ext cx="1330885" cy="6025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54ABDD-74BB-4BD8-B4F6-C16887A14E25}">
      <dsp:nvSpPr>
        <dsp:cNvPr id="0" name=""/>
        <dsp:cNvSpPr/>
      </dsp:nvSpPr>
      <dsp:spPr>
        <a:xfrm>
          <a:off x="711704" y="0"/>
          <a:ext cx="3955923" cy="3955923"/>
        </a:xfrm>
        <a:prstGeom prst="ellipse">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endParaRPr lang="zh-CN" altLang="en-US" sz="1800" b="1" kern="1200" dirty="0">
            <a:solidFill>
              <a:schemeClr val="tx1"/>
            </a:solidFill>
          </a:endParaRPr>
        </a:p>
      </dsp:txBody>
      <dsp:txXfrm>
        <a:off x="1998367" y="197796"/>
        <a:ext cx="1382595" cy="593388"/>
      </dsp:txXfrm>
    </dsp:sp>
    <dsp:sp modelId="{06DC82C3-9451-4168-B440-652C52A5116E}">
      <dsp:nvSpPr>
        <dsp:cNvPr id="0" name=""/>
        <dsp:cNvSpPr/>
      </dsp:nvSpPr>
      <dsp:spPr>
        <a:xfrm>
          <a:off x="1206194" y="0"/>
          <a:ext cx="2966942" cy="2966942"/>
        </a:xfrm>
        <a:prstGeom prst="ellipse">
          <a:avLst/>
        </a:prstGeom>
        <a:gradFill rotWithShape="0">
          <a:gsLst>
            <a:gs pos="0">
              <a:schemeClr val="accent2">
                <a:shade val="80000"/>
                <a:hueOff val="-17936"/>
                <a:satOff val="-2012"/>
                <a:lumOff val="12840"/>
                <a:alphaOff val="0"/>
                <a:shade val="51000"/>
                <a:satMod val="130000"/>
              </a:schemeClr>
            </a:gs>
            <a:gs pos="80000">
              <a:schemeClr val="accent2">
                <a:shade val="80000"/>
                <a:hueOff val="-17936"/>
                <a:satOff val="-2012"/>
                <a:lumOff val="12840"/>
                <a:alphaOff val="0"/>
                <a:shade val="93000"/>
                <a:satMod val="130000"/>
              </a:schemeClr>
            </a:gs>
            <a:gs pos="100000">
              <a:schemeClr val="accent2">
                <a:shade val="80000"/>
                <a:hueOff val="-17936"/>
                <a:satOff val="-2012"/>
                <a:lumOff val="1284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endParaRPr lang="zh-CN" altLang="en-US" sz="1800" b="1" kern="1200" dirty="0">
            <a:solidFill>
              <a:schemeClr val="tx1"/>
            </a:solidFill>
          </a:endParaRPr>
        </a:p>
      </dsp:txBody>
      <dsp:txXfrm>
        <a:off x="1998367" y="185433"/>
        <a:ext cx="1382595" cy="556301"/>
      </dsp:txXfrm>
    </dsp:sp>
    <dsp:sp modelId="{59336249-AF04-43AD-A414-4A4C56C3A718}">
      <dsp:nvSpPr>
        <dsp:cNvPr id="0" name=""/>
        <dsp:cNvSpPr/>
      </dsp:nvSpPr>
      <dsp:spPr>
        <a:xfrm>
          <a:off x="1700684" y="0"/>
          <a:ext cx="1977961" cy="1977961"/>
        </a:xfrm>
        <a:prstGeom prst="ellipse">
          <a:avLst/>
        </a:prstGeom>
        <a:gradFill rotWithShape="0">
          <a:gsLst>
            <a:gs pos="0">
              <a:schemeClr val="accent2">
                <a:shade val="80000"/>
                <a:hueOff val="-35872"/>
                <a:satOff val="-4024"/>
                <a:lumOff val="25680"/>
                <a:alphaOff val="0"/>
                <a:shade val="51000"/>
                <a:satMod val="130000"/>
              </a:schemeClr>
            </a:gs>
            <a:gs pos="80000">
              <a:schemeClr val="accent2">
                <a:shade val="80000"/>
                <a:hueOff val="-35872"/>
                <a:satOff val="-4024"/>
                <a:lumOff val="25680"/>
                <a:alphaOff val="0"/>
                <a:shade val="93000"/>
                <a:satMod val="130000"/>
              </a:schemeClr>
            </a:gs>
            <a:gs pos="100000">
              <a:schemeClr val="accent2">
                <a:shade val="80000"/>
                <a:hueOff val="-35872"/>
                <a:satOff val="-4024"/>
                <a:lumOff val="2568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endParaRPr lang="zh-CN" altLang="en-US" sz="1800" b="1" kern="1200" dirty="0">
            <a:solidFill>
              <a:schemeClr val="tx1"/>
            </a:solidFill>
          </a:endParaRPr>
        </a:p>
      </dsp:txBody>
      <dsp:txXfrm>
        <a:off x="1990350" y="494490"/>
        <a:ext cx="1398629" cy="9889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7B514-746B-4942-8884-91BDA527203A}">
      <dsp:nvSpPr>
        <dsp:cNvPr id="0" name=""/>
        <dsp:cNvSpPr/>
      </dsp:nvSpPr>
      <dsp:spPr>
        <a:xfrm>
          <a:off x="6960" y="771791"/>
          <a:ext cx="1440895" cy="66128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托管服务的准备</a:t>
          </a:r>
          <a:endParaRPr lang="en-US" altLang="zh-CN" sz="1800" kern="1200" dirty="0" smtClean="0">
            <a:latin typeface="幼圆" panose="02010509060101010101" pitchFamily="49" charset="-122"/>
            <a:ea typeface="幼圆" panose="02010509060101010101" pitchFamily="49" charset="-122"/>
          </a:endParaRPr>
        </a:p>
      </dsp:txBody>
      <dsp:txXfrm>
        <a:off x="26328" y="791159"/>
        <a:ext cx="1402159" cy="622544"/>
      </dsp:txXfrm>
    </dsp:sp>
    <dsp:sp modelId="{0788169B-1DCC-4B53-AF60-C45AFE080D42}">
      <dsp:nvSpPr>
        <dsp:cNvPr id="0" name=""/>
        <dsp:cNvSpPr/>
      </dsp:nvSpPr>
      <dsp:spPr>
        <a:xfrm>
          <a:off x="1591946" y="923760"/>
          <a:ext cx="305469" cy="357342"/>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latin typeface="幼圆" panose="02010509060101010101" pitchFamily="49" charset="-122"/>
            <a:ea typeface="幼圆" panose="02010509060101010101" pitchFamily="49" charset="-122"/>
          </a:endParaRPr>
        </a:p>
      </dsp:txBody>
      <dsp:txXfrm>
        <a:off x="1591946" y="995228"/>
        <a:ext cx="213828" cy="214406"/>
      </dsp:txXfrm>
    </dsp:sp>
    <dsp:sp modelId="{22F094B6-C8B0-4700-B760-340813126435}">
      <dsp:nvSpPr>
        <dsp:cNvPr id="0" name=""/>
        <dsp:cNvSpPr/>
      </dsp:nvSpPr>
      <dsp:spPr>
        <a:xfrm>
          <a:off x="2024215" y="771408"/>
          <a:ext cx="1440895" cy="662046"/>
        </a:xfrm>
        <a:prstGeom prst="roundRect">
          <a:avLst>
            <a:gd name="adj" fmla="val 10000"/>
          </a:avLst>
        </a:prstGeom>
        <a:gradFill rotWithShape="0">
          <a:gsLst>
            <a:gs pos="0">
              <a:schemeClr val="accent2">
                <a:hueOff val="1560507"/>
                <a:satOff val="-1946"/>
                <a:lumOff val="458"/>
                <a:alphaOff val="0"/>
                <a:shade val="51000"/>
                <a:satMod val="130000"/>
              </a:schemeClr>
            </a:gs>
            <a:gs pos="80000">
              <a:schemeClr val="accent2">
                <a:hueOff val="1560507"/>
                <a:satOff val="-1946"/>
                <a:lumOff val="458"/>
                <a:alphaOff val="0"/>
                <a:shade val="93000"/>
                <a:satMod val="130000"/>
              </a:schemeClr>
            </a:gs>
            <a:gs pos="100000">
              <a:schemeClr val="accent2">
                <a:hueOff val="1560507"/>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托管服务的建立</a:t>
          </a:r>
          <a:endParaRPr lang="en-US" altLang="zh-CN" sz="1800" kern="1200" dirty="0" smtClean="0">
            <a:latin typeface="幼圆" panose="02010509060101010101" pitchFamily="49" charset="-122"/>
            <a:ea typeface="幼圆" panose="02010509060101010101" pitchFamily="49" charset="-122"/>
          </a:endParaRPr>
        </a:p>
      </dsp:txBody>
      <dsp:txXfrm>
        <a:off x="2043606" y="790799"/>
        <a:ext cx="1402113" cy="623264"/>
      </dsp:txXfrm>
    </dsp:sp>
    <dsp:sp modelId="{75F756E4-DA47-4CA6-BC02-488320BB9812}">
      <dsp:nvSpPr>
        <dsp:cNvPr id="0" name=""/>
        <dsp:cNvSpPr/>
      </dsp:nvSpPr>
      <dsp:spPr>
        <a:xfrm>
          <a:off x="3609200" y="923760"/>
          <a:ext cx="305469" cy="357342"/>
        </a:xfrm>
        <a:prstGeom prst="rightArrow">
          <a:avLst>
            <a:gd name="adj1" fmla="val 60000"/>
            <a:gd name="adj2" fmla="val 50000"/>
          </a:avLst>
        </a:prstGeom>
        <a:gradFill rotWithShape="0">
          <a:gsLst>
            <a:gs pos="0">
              <a:schemeClr val="accent2">
                <a:hueOff val="2340760"/>
                <a:satOff val="-2919"/>
                <a:lumOff val="686"/>
                <a:alphaOff val="0"/>
                <a:shade val="51000"/>
                <a:satMod val="130000"/>
              </a:schemeClr>
            </a:gs>
            <a:gs pos="80000">
              <a:schemeClr val="accent2">
                <a:hueOff val="2340760"/>
                <a:satOff val="-2919"/>
                <a:lumOff val="686"/>
                <a:alphaOff val="0"/>
                <a:shade val="93000"/>
                <a:satMod val="130000"/>
              </a:schemeClr>
            </a:gs>
            <a:gs pos="100000">
              <a:schemeClr val="accent2">
                <a:hueOff val="2340760"/>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latin typeface="幼圆" panose="02010509060101010101" pitchFamily="49" charset="-122"/>
            <a:ea typeface="幼圆" panose="02010509060101010101" pitchFamily="49" charset="-122"/>
          </a:endParaRPr>
        </a:p>
      </dsp:txBody>
      <dsp:txXfrm>
        <a:off x="3609200" y="995228"/>
        <a:ext cx="213828" cy="214406"/>
      </dsp:txXfrm>
    </dsp:sp>
    <dsp:sp modelId="{92735287-BE93-47D0-8D45-72D36E0F9CC5}">
      <dsp:nvSpPr>
        <dsp:cNvPr id="0" name=""/>
        <dsp:cNvSpPr/>
      </dsp:nvSpPr>
      <dsp:spPr>
        <a:xfrm>
          <a:off x="4041469" y="771037"/>
          <a:ext cx="1440895" cy="662788"/>
        </a:xfrm>
        <a:prstGeom prst="roundRect">
          <a:avLst>
            <a:gd name="adj" fmla="val 10000"/>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托管服务的持续保障</a:t>
          </a:r>
          <a:endParaRPr lang="en-US" altLang="zh-CN" sz="1800" kern="1200" dirty="0" smtClean="0">
            <a:latin typeface="幼圆" panose="02010509060101010101" pitchFamily="49" charset="-122"/>
            <a:ea typeface="幼圆" panose="02010509060101010101" pitchFamily="49" charset="-122"/>
          </a:endParaRPr>
        </a:p>
      </dsp:txBody>
      <dsp:txXfrm>
        <a:off x="4060881" y="790449"/>
        <a:ext cx="1402071" cy="623964"/>
      </dsp:txXfrm>
    </dsp:sp>
    <dsp:sp modelId="{999A8BE8-8226-4624-8DF6-304EBB2F0461}">
      <dsp:nvSpPr>
        <dsp:cNvPr id="0" name=""/>
        <dsp:cNvSpPr/>
      </dsp:nvSpPr>
      <dsp:spPr>
        <a:xfrm>
          <a:off x="5626454" y="923760"/>
          <a:ext cx="305469" cy="357342"/>
        </a:xfrm>
        <a:prstGeom prst="rightArrow">
          <a:avLst>
            <a:gd name="adj1" fmla="val 60000"/>
            <a:gd name="adj2" fmla="val 50000"/>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latin typeface="幼圆" panose="02010509060101010101" pitchFamily="49" charset="-122"/>
            <a:ea typeface="幼圆" panose="02010509060101010101" pitchFamily="49" charset="-122"/>
          </a:endParaRPr>
        </a:p>
      </dsp:txBody>
      <dsp:txXfrm>
        <a:off x="5626454" y="995228"/>
        <a:ext cx="213828" cy="214406"/>
      </dsp:txXfrm>
    </dsp:sp>
    <dsp:sp modelId="{CFC501B7-216B-4327-AD4A-145270E5D9C9}">
      <dsp:nvSpPr>
        <dsp:cNvPr id="0" name=""/>
        <dsp:cNvSpPr/>
      </dsp:nvSpPr>
      <dsp:spPr>
        <a:xfrm>
          <a:off x="6058723" y="770677"/>
          <a:ext cx="1440895" cy="663508"/>
        </a:xfrm>
        <a:prstGeom prst="roundRect">
          <a:avLst>
            <a:gd name="adj" fmla="val 10000"/>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托管服务的变更和退出</a:t>
          </a:r>
          <a:endParaRPr lang="en-US" altLang="zh-CN" sz="1800" kern="1200" dirty="0" smtClean="0">
            <a:latin typeface="幼圆" panose="02010509060101010101" pitchFamily="49" charset="-122"/>
            <a:ea typeface="幼圆" panose="02010509060101010101" pitchFamily="49" charset="-122"/>
          </a:endParaRPr>
        </a:p>
      </dsp:txBody>
      <dsp:txXfrm>
        <a:off x="6078156" y="790110"/>
        <a:ext cx="1402029" cy="6246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7B514-746B-4942-8884-91BDA527203A}">
      <dsp:nvSpPr>
        <dsp:cNvPr id="0" name=""/>
        <dsp:cNvSpPr/>
      </dsp:nvSpPr>
      <dsp:spPr>
        <a:xfrm>
          <a:off x="6960" y="771791"/>
          <a:ext cx="1440895" cy="66128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托管服务的准备</a:t>
          </a:r>
          <a:endParaRPr lang="en-US" altLang="zh-CN" sz="1800" kern="1200" dirty="0" smtClean="0">
            <a:latin typeface="幼圆" panose="02010509060101010101" pitchFamily="49" charset="-122"/>
            <a:ea typeface="幼圆" panose="02010509060101010101" pitchFamily="49" charset="-122"/>
          </a:endParaRPr>
        </a:p>
      </dsp:txBody>
      <dsp:txXfrm>
        <a:off x="26328" y="791159"/>
        <a:ext cx="1402159" cy="622544"/>
      </dsp:txXfrm>
    </dsp:sp>
    <dsp:sp modelId="{0788169B-1DCC-4B53-AF60-C45AFE080D42}">
      <dsp:nvSpPr>
        <dsp:cNvPr id="0" name=""/>
        <dsp:cNvSpPr/>
      </dsp:nvSpPr>
      <dsp:spPr>
        <a:xfrm>
          <a:off x="1591946" y="923760"/>
          <a:ext cx="305469" cy="357342"/>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latin typeface="幼圆" panose="02010509060101010101" pitchFamily="49" charset="-122"/>
            <a:ea typeface="幼圆" panose="02010509060101010101" pitchFamily="49" charset="-122"/>
          </a:endParaRPr>
        </a:p>
      </dsp:txBody>
      <dsp:txXfrm>
        <a:off x="1591946" y="995228"/>
        <a:ext cx="213828" cy="214406"/>
      </dsp:txXfrm>
    </dsp:sp>
    <dsp:sp modelId="{22F094B6-C8B0-4700-B760-340813126435}">
      <dsp:nvSpPr>
        <dsp:cNvPr id="0" name=""/>
        <dsp:cNvSpPr/>
      </dsp:nvSpPr>
      <dsp:spPr>
        <a:xfrm>
          <a:off x="2024215" y="771408"/>
          <a:ext cx="1440895" cy="662046"/>
        </a:xfrm>
        <a:prstGeom prst="roundRect">
          <a:avLst>
            <a:gd name="adj" fmla="val 10000"/>
          </a:avLst>
        </a:prstGeom>
        <a:gradFill rotWithShape="0">
          <a:gsLst>
            <a:gs pos="0">
              <a:schemeClr val="accent2">
                <a:hueOff val="1560507"/>
                <a:satOff val="-1946"/>
                <a:lumOff val="458"/>
                <a:alphaOff val="0"/>
                <a:shade val="51000"/>
                <a:satMod val="130000"/>
              </a:schemeClr>
            </a:gs>
            <a:gs pos="80000">
              <a:schemeClr val="accent2">
                <a:hueOff val="1560507"/>
                <a:satOff val="-1946"/>
                <a:lumOff val="458"/>
                <a:alphaOff val="0"/>
                <a:shade val="93000"/>
                <a:satMod val="130000"/>
              </a:schemeClr>
            </a:gs>
            <a:gs pos="100000">
              <a:schemeClr val="accent2">
                <a:hueOff val="1560507"/>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托管服务的建立</a:t>
          </a:r>
          <a:endParaRPr lang="en-US" altLang="zh-CN" sz="1800" kern="1200" dirty="0" smtClean="0">
            <a:latin typeface="幼圆" panose="02010509060101010101" pitchFamily="49" charset="-122"/>
            <a:ea typeface="幼圆" panose="02010509060101010101" pitchFamily="49" charset="-122"/>
          </a:endParaRPr>
        </a:p>
      </dsp:txBody>
      <dsp:txXfrm>
        <a:off x="2043606" y="790799"/>
        <a:ext cx="1402113" cy="623264"/>
      </dsp:txXfrm>
    </dsp:sp>
    <dsp:sp modelId="{75F756E4-DA47-4CA6-BC02-488320BB9812}">
      <dsp:nvSpPr>
        <dsp:cNvPr id="0" name=""/>
        <dsp:cNvSpPr/>
      </dsp:nvSpPr>
      <dsp:spPr>
        <a:xfrm>
          <a:off x="3609200" y="923760"/>
          <a:ext cx="305469" cy="357342"/>
        </a:xfrm>
        <a:prstGeom prst="rightArrow">
          <a:avLst>
            <a:gd name="adj1" fmla="val 60000"/>
            <a:gd name="adj2" fmla="val 50000"/>
          </a:avLst>
        </a:prstGeom>
        <a:gradFill rotWithShape="0">
          <a:gsLst>
            <a:gs pos="0">
              <a:schemeClr val="accent2">
                <a:hueOff val="2340760"/>
                <a:satOff val="-2919"/>
                <a:lumOff val="686"/>
                <a:alphaOff val="0"/>
                <a:shade val="51000"/>
                <a:satMod val="130000"/>
              </a:schemeClr>
            </a:gs>
            <a:gs pos="80000">
              <a:schemeClr val="accent2">
                <a:hueOff val="2340760"/>
                <a:satOff val="-2919"/>
                <a:lumOff val="686"/>
                <a:alphaOff val="0"/>
                <a:shade val="93000"/>
                <a:satMod val="130000"/>
              </a:schemeClr>
            </a:gs>
            <a:gs pos="100000">
              <a:schemeClr val="accent2">
                <a:hueOff val="2340760"/>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latin typeface="幼圆" panose="02010509060101010101" pitchFamily="49" charset="-122"/>
            <a:ea typeface="幼圆" panose="02010509060101010101" pitchFamily="49" charset="-122"/>
          </a:endParaRPr>
        </a:p>
      </dsp:txBody>
      <dsp:txXfrm>
        <a:off x="3609200" y="995228"/>
        <a:ext cx="213828" cy="214406"/>
      </dsp:txXfrm>
    </dsp:sp>
    <dsp:sp modelId="{92735287-BE93-47D0-8D45-72D36E0F9CC5}">
      <dsp:nvSpPr>
        <dsp:cNvPr id="0" name=""/>
        <dsp:cNvSpPr/>
      </dsp:nvSpPr>
      <dsp:spPr>
        <a:xfrm>
          <a:off x="4041469" y="771037"/>
          <a:ext cx="1440895" cy="662788"/>
        </a:xfrm>
        <a:prstGeom prst="roundRect">
          <a:avLst>
            <a:gd name="adj" fmla="val 10000"/>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托管服务的持续保障</a:t>
          </a:r>
          <a:endParaRPr lang="en-US" altLang="zh-CN" sz="1800" kern="1200" dirty="0" smtClean="0">
            <a:latin typeface="幼圆" panose="02010509060101010101" pitchFamily="49" charset="-122"/>
            <a:ea typeface="幼圆" panose="02010509060101010101" pitchFamily="49" charset="-122"/>
          </a:endParaRPr>
        </a:p>
      </dsp:txBody>
      <dsp:txXfrm>
        <a:off x="4060881" y="790449"/>
        <a:ext cx="1402071" cy="623964"/>
      </dsp:txXfrm>
    </dsp:sp>
    <dsp:sp modelId="{999A8BE8-8226-4624-8DF6-304EBB2F0461}">
      <dsp:nvSpPr>
        <dsp:cNvPr id="0" name=""/>
        <dsp:cNvSpPr/>
      </dsp:nvSpPr>
      <dsp:spPr>
        <a:xfrm>
          <a:off x="5626454" y="923760"/>
          <a:ext cx="305469" cy="357342"/>
        </a:xfrm>
        <a:prstGeom prst="rightArrow">
          <a:avLst>
            <a:gd name="adj1" fmla="val 60000"/>
            <a:gd name="adj2" fmla="val 50000"/>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latin typeface="幼圆" panose="02010509060101010101" pitchFamily="49" charset="-122"/>
            <a:ea typeface="幼圆" panose="02010509060101010101" pitchFamily="49" charset="-122"/>
          </a:endParaRPr>
        </a:p>
      </dsp:txBody>
      <dsp:txXfrm>
        <a:off x="5626454" y="995228"/>
        <a:ext cx="213828" cy="214406"/>
      </dsp:txXfrm>
    </dsp:sp>
    <dsp:sp modelId="{CFC501B7-216B-4327-AD4A-145270E5D9C9}">
      <dsp:nvSpPr>
        <dsp:cNvPr id="0" name=""/>
        <dsp:cNvSpPr/>
      </dsp:nvSpPr>
      <dsp:spPr>
        <a:xfrm>
          <a:off x="6058723" y="770677"/>
          <a:ext cx="1440895" cy="663508"/>
        </a:xfrm>
        <a:prstGeom prst="roundRect">
          <a:avLst>
            <a:gd name="adj" fmla="val 10000"/>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托管服务的变更和退出</a:t>
          </a:r>
          <a:endParaRPr lang="en-US" altLang="zh-CN" sz="1800" kern="1200" dirty="0" smtClean="0">
            <a:latin typeface="幼圆" panose="02010509060101010101" pitchFamily="49" charset="-122"/>
            <a:ea typeface="幼圆" panose="02010509060101010101" pitchFamily="49" charset="-122"/>
          </a:endParaRPr>
        </a:p>
      </dsp:txBody>
      <dsp:txXfrm>
        <a:off x="6078156" y="790110"/>
        <a:ext cx="1402029" cy="6246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7B514-746B-4942-8884-91BDA527203A}">
      <dsp:nvSpPr>
        <dsp:cNvPr id="0" name=""/>
        <dsp:cNvSpPr/>
      </dsp:nvSpPr>
      <dsp:spPr>
        <a:xfrm>
          <a:off x="6960" y="771791"/>
          <a:ext cx="1440895" cy="66128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托管服务的准备</a:t>
          </a:r>
          <a:endParaRPr lang="en-US" altLang="zh-CN" sz="1800" kern="1200" dirty="0" smtClean="0">
            <a:latin typeface="幼圆" panose="02010509060101010101" pitchFamily="49" charset="-122"/>
            <a:ea typeface="幼圆" panose="02010509060101010101" pitchFamily="49" charset="-122"/>
          </a:endParaRPr>
        </a:p>
      </dsp:txBody>
      <dsp:txXfrm>
        <a:off x="26328" y="791159"/>
        <a:ext cx="1402159" cy="622544"/>
      </dsp:txXfrm>
    </dsp:sp>
    <dsp:sp modelId="{0788169B-1DCC-4B53-AF60-C45AFE080D42}">
      <dsp:nvSpPr>
        <dsp:cNvPr id="0" name=""/>
        <dsp:cNvSpPr/>
      </dsp:nvSpPr>
      <dsp:spPr>
        <a:xfrm>
          <a:off x="1591946" y="923760"/>
          <a:ext cx="305469" cy="357342"/>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latin typeface="幼圆" panose="02010509060101010101" pitchFamily="49" charset="-122"/>
            <a:ea typeface="幼圆" panose="02010509060101010101" pitchFamily="49" charset="-122"/>
          </a:endParaRPr>
        </a:p>
      </dsp:txBody>
      <dsp:txXfrm>
        <a:off x="1591946" y="995228"/>
        <a:ext cx="213828" cy="214406"/>
      </dsp:txXfrm>
    </dsp:sp>
    <dsp:sp modelId="{22F094B6-C8B0-4700-B760-340813126435}">
      <dsp:nvSpPr>
        <dsp:cNvPr id="0" name=""/>
        <dsp:cNvSpPr/>
      </dsp:nvSpPr>
      <dsp:spPr>
        <a:xfrm>
          <a:off x="2024215" y="771408"/>
          <a:ext cx="1440895" cy="662046"/>
        </a:xfrm>
        <a:prstGeom prst="roundRect">
          <a:avLst>
            <a:gd name="adj" fmla="val 10000"/>
          </a:avLst>
        </a:prstGeom>
        <a:gradFill rotWithShape="0">
          <a:gsLst>
            <a:gs pos="0">
              <a:schemeClr val="accent2">
                <a:hueOff val="1560507"/>
                <a:satOff val="-1946"/>
                <a:lumOff val="458"/>
                <a:alphaOff val="0"/>
                <a:shade val="51000"/>
                <a:satMod val="130000"/>
              </a:schemeClr>
            </a:gs>
            <a:gs pos="80000">
              <a:schemeClr val="accent2">
                <a:hueOff val="1560507"/>
                <a:satOff val="-1946"/>
                <a:lumOff val="458"/>
                <a:alphaOff val="0"/>
                <a:shade val="93000"/>
                <a:satMod val="130000"/>
              </a:schemeClr>
            </a:gs>
            <a:gs pos="100000">
              <a:schemeClr val="accent2">
                <a:hueOff val="1560507"/>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托管服务的建立</a:t>
          </a:r>
          <a:endParaRPr lang="en-US" altLang="zh-CN" sz="1800" kern="1200" dirty="0" smtClean="0">
            <a:latin typeface="幼圆" panose="02010509060101010101" pitchFamily="49" charset="-122"/>
            <a:ea typeface="幼圆" panose="02010509060101010101" pitchFamily="49" charset="-122"/>
          </a:endParaRPr>
        </a:p>
      </dsp:txBody>
      <dsp:txXfrm>
        <a:off x="2043606" y="790799"/>
        <a:ext cx="1402113" cy="623264"/>
      </dsp:txXfrm>
    </dsp:sp>
    <dsp:sp modelId="{75F756E4-DA47-4CA6-BC02-488320BB9812}">
      <dsp:nvSpPr>
        <dsp:cNvPr id="0" name=""/>
        <dsp:cNvSpPr/>
      </dsp:nvSpPr>
      <dsp:spPr>
        <a:xfrm>
          <a:off x="3609200" y="923760"/>
          <a:ext cx="305469" cy="357342"/>
        </a:xfrm>
        <a:prstGeom prst="rightArrow">
          <a:avLst>
            <a:gd name="adj1" fmla="val 60000"/>
            <a:gd name="adj2" fmla="val 50000"/>
          </a:avLst>
        </a:prstGeom>
        <a:gradFill rotWithShape="0">
          <a:gsLst>
            <a:gs pos="0">
              <a:schemeClr val="accent2">
                <a:hueOff val="2340760"/>
                <a:satOff val="-2919"/>
                <a:lumOff val="686"/>
                <a:alphaOff val="0"/>
                <a:shade val="51000"/>
                <a:satMod val="130000"/>
              </a:schemeClr>
            </a:gs>
            <a:gs pos="80000">
              <a:schemeClr val="accent2">
                <a:hueOff val="2340760"/>
                <a:satOff val="-2919"/>
                <a:lumOff val="686"/>
                <a:alphaOff val="0"/>
                <a:shade val="93000"/>
                <a:satMod val="130000"/>
              </a:schemeClr>
            </a:gs>
            <a:gs pos="100000">
              <a:schemeClr val="accent2">
                <a:hueOff val="2340760"/>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latin typeface="幼圆" panose="02010509060101010101" pitchFamily="49" charset="-122"/>
            <a:ea typeface="幼圆" panose="02010509060101010101" pitchFamily="49" charset="-122"/>
          </a:endParaRPr>
        </a:p>
      </dsp:txBody>
      <dsp:txXfrm>
        <a:off x="3609200" y="995228"/>
        <a:ext cx="213828" cy="214406"/>
      </dsp:txXfrm>
    </dsp:sp>
    <dsp:sp modelId="{92735287-BE93-47D0-8D45-72D36E0F9CC5}">
      <dsp:nvSpPr>
        <dsp:cNvPr id="0" name=""/>
        <dsp:cNvSpPr/>
      </dsp:nvSpPr>
      <dsp:spPr>
        <a:xfrm>
          <a:off x="4041469" y="771037"/>
          <a:ext cx="1440895" cy="662788"/>
        </a:xfrm>
        <a:prstGeom prst="roundRect">
          <a:avLst>
            <a:gd name="adj" fmla="val 10000"/>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托管服务的持续保障</a:t>
          </a:r>
          <a:endParaRPr lang="en-US" altLang="zh-CN" sz="1800" kern="1200" dirty="0" smtClean="0">
            <a:latin typeface="幼圆" panose="02010509060101010101" pitchFamily="49" charset="-122"/>
            <a:ea typeface="幼圆" panose="02010509060101010101" pitchFamily="49" charset="-122"/>
          </a:endParaRPr>
        </a:p>
      </dsp:txBody>
      <dsp:txXfrm>
        <a:off x="4060881" y="790449"/>
        <a:ext cx="1402071" cy="623964"/>
      </dsp:txXfrm>
    </dsp:sp>
    <dsp:sp modelId="{999A8BE8-8226-4624-8DF6-304EBB2F0461}">
      <dsp:nvSpPr>
        <dsp:cNvPr id="0" name=""/>
        <dsp:cNvSpPr/>
      </dsp:nvSpPr>
      <dsp:spPr>
        <a:xfrm>
          <a:off x="5626454" y="923760"/>
          <a:ext cx="305469" cy="357342"/>
        </a:xfrm>
        <a:prstGeom prst="rightArrow">
          <a:avLst>
            <a:gd name="adj1" fmla="val 60000"/>
            <a:gd name="adj2" fmla="val 50000"/>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latin typeface="幼圆" panose="02010509060101010101" pitchFamily="49" charset="-122"/>
            <a:ea typeface="幼圆" panose="02010509060101010101" pitchFamily="49" charset="-122"/>
          </a:endParaRPr>
        </a:p>
      </dsp:txBody>
      <dsp:txXfrm>
        <a:off x="5626454" y="995228"/>
        <a:ext cx="213828" cy="214406"/>
      </dsp:txXfrm>
    </dsp:sp>
    <dsp:sp modelId="{CFC501B7-216B-4327-AD4A-145270E5D9C9}">
      <dsp:nvSpPr>
        <dsp:cNvPr id="0" name=""/>
        <dsp:cNvSpPr/>
      </dsp:nvSpPr>
      <dsp:spPr>
        <a:xfrm>
          <a:off x="6058723" y="770677"/>
          <a:ext cx="1440895" cy="663508"/>
        </a:xfrm>
        <a:prstGeom prst="roundRect">
          <a:avLst>
            <a:gd name="adj" fmla="val 10000"/>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CN" altLang="en-US" sz="1800" kern="1200" dirty="0" smtClean="0">
              <a:latin typeface="幼圆" panose="02010509060101010101" pitchFamily="49" charset="-122"/>
              <a:ea typeface="幼圆" panose="02010509060101010101" pitchFamily="49" charset="-122"/>
            </a:rPr>
            <a:t>托管服务的变更和退出</a:t>
          </a:r>
          <a:endParaRPr lang="en-US" altLang="zh-CN" sz="1800" kern="1200" dirty="0" smtClean="0">
            <a:latin typeface="幼圆" panose="02010509060101010101" pitchFamily="49" charset="-122"/>
            <a:ea typeface="幼圆" panose="02010509060101010101" pitchFamily="49" charset="-122"/>
          </a:endParaRPr>
        </a:p>
      </dsp:txBody>
      <dsp:txXfrm>
        <a:off x="6078156" y="790110"/>
        <a:ext cx="1402029" cy="6246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952C88-3190-4113-98A1-106909307EA0}">
      <dsp:nvSpPr>
        <dsp:cNvPr id="0" name=""/>
        <dsp:cNvSpPr/>
      </dsp:nvSpPr>
      <dsp:spPr>
        <a:xfrm>
          <a:off x="40" y="32385"/>
          <a:ext cx="3868496" cy="614217"/>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fontAlgn="base">
            <a:lnSpc>
              <a:spcPct val="90000"/>
            </a:lnSpc>
            <a:spcBef>
              <a:spcPct val="0"/>
            </a:spcBef>
            <a:spcAft>
              <a:spcPct val="35000"/>
            </a:spcAft>
            <a:buFont typeface="Wingdings" pitchFamily="2" charset="2"/>
            <a:buNone/>
          </a:pPr>
          <a:r>
            <a:rPr lang="zh-CN" altLang="en-US" sz="1800" b="1" kern="1200" dirty="0" smtClean="0">
              <a:solidFill>
                <a:schemeClr val="lt1"/>
              </a:solidFill>
              <a:latin typeface="幼圆" panose="02010509060101010101" pitchFamily="49" charset="-122"/>
              <a:ea typeface="幼圆" panose="02010509060101010101" pitchFamily="49" charset="-122"/>
              <a:cs typeface="+mn-cs"/>
            </a:rPr>
            <a:t>受托机构</a:t>
          </a:r>
        </a:p>
      </dsp:txBody>
      <dsp:txXfrm>
        <a:off x="40" y="32385"/>
        <a:ext cx="3868496" cy="614217"/>
      </dsp:txXfrm>
    </dsp:sp>
    <dsp:sp modelId="{54EFC705-0E7A-4BFD-AF22-8373689A21E1}">
      <dsp:nvSpPr>
        <dsp:cNvPr id="0" name=""/>
        <dsp:cNvSpPr/>
      </dsp:nvSpPr>
      <dsp:spPr>
        <a:xfrm>
          <a:off x="40" y="622511"/>
          <a:ext cx="3868496" cy="1073294"/>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smtClean="0">
              <a:latin typeface="幼圆" panose="02010509060101010101" pitchFamily="49" charset="-122"/>
              <a:ea typeface="幼圆" panose="02010509060101010101" pitchFamily="49" charset="-122"/>
            </a:rPr>
            <a:t>建立受托信息系统的服务规划和服务管理体系</a:t>
          </a:r>
          <a:endParaRPr lang="zh-CN" altLang="en-US" sz="1400" kern="1200" dirty="0">
            <a:latin typeface="幼圆" panose="02010509060101010101" pitchFamily="49" charset="-122"/>
            <a:ea typeface="幼圆" panose="02010509060101010101" pitchFamily="49" charset="-122"/>
          </a:endParaRPr>
        </a:p>
        <a:p>
          <a:pPr marL="114300" lvl="1" indent="-114300" algn="l" defTabSz="622300">
            <a:lnSpc>
              <a:spcPct val="90000"/>
            </a:lnSpc>
            <a:spcBef>
              <a:spcPct val="0"/>
            </a:spcBef>
            <a:spcAft>
              <a:spcPct val="15000"/>
            </a:spcAft>
            <a:buChar char="••"/>
          </a:pPr>
          <a:r>
            <a:rPr lang="zh-CN" altLang="en-US" sz="1400" kern="1200" dirty="0" smtClean="0">
              <a:latin typeface="幼圆" panose="02010509060101010101" pitchFamily="49" charset="-122"/>
              <a:ea typeface="幼圆" panose="02010509060101010101" pitchFamily="49" charset="-122"/>
            </a:rPr>
            <a:t>定期提供服务达成情况的报告</a:t>
          </a:r>
          <a:endParaRPr lang="zh-CN" altLang="en-US" sz="1400" kern="1200" dirty="0">
            <a:latin typeface="幼圆" panose="02010509060101010101" pitchFamily="49" charset="-122"/>
            <a:ea typeface="幼圆" panose="02010509060101010101" pitchFamily="49" charset="-122"/>
          </a:endParaRPr>
        </a:p>
      </dsp:txBody>
      <dsp:txXfrm>
        <a:off x="40" y="622511"/>
        <a:ext cx="3868496" cy="1073294"/>
      </dsp:txXfrm>
    </dsp:sp>
    <dsp:sp modelId="{07B54623-DC9C-411E-83B8-223BF2771B4B}">
      <dsp:nvSpPr>
        <dsp:cNvPr id="0" name=""/>
        <dsp:cNvSpPr/>
      </dsp:nvSpPr>
      <dsp:spPr>
        <a:xfrm>
          <a:off x="4410126" y="32385"/>
          <a:ext cx="3868496" cy="614217"/>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fontAlgn="base">
            <a:lnSpc>
              <a:spcPct val="90000"/>
            </a:lnSpc>
            <a:spcBef>
              <a:spcPct val="0"/>
            </a:spcBef>
            <a:spcAft>
              <a:spcPct val="35000"/>
            </a:spcAft>
            <a:buFont typeface="Wingdings" pitchFamily="2" charset="2"/>
            <a:buNone/>
          </a:pPr>
          <a:r>
            <a:rPr lang="zh-CN" altLang="en-US" sz="1800" b="1" kern="1200" dirty="0" smtClean="0">
              <a:latin typeface="幼圆" panose="02010509060101010101" pitchFamily="49" charset="-122"/>
              <a:ea typeface="幼圆" panose="02010509060101010101" pitchFamily="49" charset="-122"/>
              <a:cs typeface="+mn-cs"/>
            </a:rPr>
            <a:t>委托机构</a:t>
          </a:r>
        </a:p>
      </dsp:txBody>
      <dsp:txXfrm>
        <a:off x="4410126" y="32385"/>
        <a:ext cx="3868496" cy="614217"/>
      </dsp:txXfrm>
    </dsp:sp>
    <dsp:sp modelId="{E047BC27-07AE-41EC-9571-A769A7309911}">
      <dsp:nvSpPr>
        <dsp:cNvPr id="0" name=""/>
        <dsp:cNvSpPr/>
      </dsp:nvSpPr>
      <dsp:spPr>
        <a:xfrm>
          <a:off x="4410126" y="622511"/>
          <a:ext cx="3868496" cy="1073294"/>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smtClean="0">
              <a:latin typeface="幼圆" panose="02010509060101010101" pitchFamily="49" charset="-122"/>
              <a:ea typeface="幼圆" panose="02010509060101010101" pitchFamily="49" charset="-122"/>
            </a:rPr>
            <a:t>对受托机构进行定期评估</a:t>
          </a:r>
          <a:endParaRPr lang="zh-CN" altLang="en-US" sz="1400" kern="1200" dirty="0">
            <a:latin typeface="幼圆" panose="02010509060101010101" pitchFamily="49" charset="-122"/>
            <a:ea typeface="幼圆" panose="02010509060101010101" pitchFamily="49" charset="-122"/>
          </a:endParaRPr>
        </a:p>
        <a:p>
          <a:pPr marL="228600" lvl="2" indent="-114300" algn="l" defTabSz="622300">
            <a:lnSpc>
              <a:spcPct val="90000"/>
            </a:lnSpc>
            <a:spcBef>
              <a:spcPct val="0"/>
            </a:spcBef>
            <a:spcAft>
              <a:spcPct val="15000"/>
            </a:spcAft>
            <a:buChar char="••"/>
          </a:pPr>
          <a:r>
            <a:rPr lang="zh-CN" altLang="en-US" sz="1400" kern="1200" dirty="0" smtClean="0">
              <a:latin typeface="幼圆" panose="02010509060101010101" pitchFamily="49" charset="-122"/>
              <a:ea typeface="幼圆" panose="02010509060101010101" pitchFamily="49" charset="-122"/>
            </a:rPr>
            <a:t>约定的服务目标和服务承诺的达成情况</a:t>
          </a:r>
          <a:endParaRPr lang="zh-CN" altLang="en-US" sz="1400" kern="1200" dirty="0">
            <a:latin typeface="幼圆" panose="02010509060101010101" pitchFamily="49" charset="-122"/>
            <a:ea typeface="幼圆" panose="02010509060101010101" pitchFamily="49" charset="-122"/>
          </a:endParaRPr>
        </a:p>
        <a:p>
          <a:pPr marL="228600" lvl="2" indent="-114300" algn="l" defTabSz="622300">
            <a:lnSpc>
              <a:spcPct val="90000"/>
            </a:lnSpc>
            <a:spcBef>
              <a:spcPct val="0"/>
            </a:spcBef>
            <a:spcAft>
              <a:spcPct val="15000"/>
            </a:spcAft>
            <a:buChar char="••"/>
          </a:pPr>
          <a:r>
            <a:rPr lang="zh-CN" altLang="en-US" sz="1400" kern="1200" dirty="0" smtClean="0">
              <a:latin typeface="幼圆" panose="02010509060101010101" pitchFamily="49" charset="-122"/>
              <a:ea typeface="幼圆" panose="02010509060101010101" pitchFamily="49" charset="-122"/>
            </a:rPr>
            <a:t>服务管理过程的执行情况</a:t>
          </a:r>
          <a:endParaRPr lang="zh-CN" altLang="en-US" sz="1400" kern="1200" dirty="0">
            <a:latin typeface="幼圆" panose="02010509060101010101" pitchFamily="49" charset="-122"/>
            <a:ea typeface="幼圆" panose="02010509060101010101" pitchFamily="49" charset="-122"/>
          </a:endParaRPr>
        </a:p>
        <a:p>
          <a:pPr marL="114300" lvl="1" indent="-114300" algn="l" defTabSz="622300">
            <a:lnSpc>
              <a:spcPct val="90000"/>
            </a:lnSpc>
            <a:spcBef>
              <a:spcPct val="0"/>
            </a:spcBef>
            <a:spcAft>
              <a:spcPct val="15000"/>
            </a:spcAft>
            <a:buChar char="••"/>
          </a:pPr>
          <a:r>
            <a:rPr lang="zh-CN" altLang="en-US" sz="1400" kern="1200" dirty="0" smtClean="0">
              <a:latin typeface="幼圆" panose="02010509060101010101" pitchFamily="49" charset="-122"/>
              <a:ea typeface="幼圆" panose="02010509060101010101" pitchFamily="49" charset="-122"/>
            </a:rPr>
            <a:t>对受托机构定期进行审计</a:t>
          </a:r>
          <a:endParaRPr lang="zh-CN" altLang="en-US" sz="1400" kern="1200" dirty="0">
            <a:latin typeface="幼圆" panose="02010509060101010101" pitchFamily="49" charset="-122"/>
            <a:ea typeface="幼圆" panose="02010509060101010101" pitchFamily="49" charset="-122"/>
          </a:endParaRPr>
        </a:p>
      </dsp:txBody>
      <dsp:txXfrm>
        <a:off x="4410126" y="622511"/>
        <a:ext cx="3868496" cy="107329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879619" cy="488871"/>
          </a:xfrm>
          <a:prstGeom prst="rect">
            <a:avLst/>
          </a:prstGeom>
        </p:spPr>
        <p:txBody>
          <a:bodyPr vert="horz" lIns="93835" tIns="46918" rIns="93835" bIns="46918" rtlCol="0"/>
          <a:lstStyle>
            <a:lvl1pPr algn="l">
              <a:defRPr sz="1200"/>
            </a:lvl1pPr>
          </a:lstStyle>
          <a:p>
            <a:endParaRPr lang="zh-CN" altLang="en-US"/>
          </a:p>
        </p:txBody>
      </p:sp>
      <p:sp>
        <p:nvSpPr>
          <p:cNvPr id="3" name="日期占位符 2"/>
          <p:cNvSpPr>
            <a:spLocks noGrp="1"/>
          </p:cNvSpPr>
          <p:nvPr>
            <p:ph type="dt" idx="1"/>
          </p:nvPr>
        </p:nvSpPr>
        <p:spPr>
          <a:xfrm>
            <a:off x="3764118" y="0"/>
            <a:ext cx="2879619" cy="488871"/>
          </a:xfrm>
          <a:prstGeom prst="rect">
            <a:avLst/>
          </a:prstGeom>
        </p:spPr>
        <p:txBody>
          <a:bodyPr vert="horz" lIns="93835" tIns="46918" rIns="93835" bIns="46918" rtlCol="0"/>
          <a:lstStyle>
            <a:lvl1pPr algn="r">
              <a:defRPr sz="1200"/>
            </a:lvl1pPr>
          </a:lstStyle>
          <a:p>
            <a:fld id="{2EC1D859-C063-4BFC-B56F-D3CB41137875}" type="datetimeFigureOut">
              <a:rPr lang="zh-CN" altLang="en-US" smtClean="0"/>
              <a:pPr/>
              <a:t>17/3/27</a:t>
            </a:fld>
            <a:endParaRPr lang="zh-CN" altLang="en-US"/>
          </a:p>
        </p:txBody>
      </p:sp>
      <p:sp>
        <p:nvSpPr>
          <p:cNvPr id="4" name="幻灯片图像占位符 3"/>
          <p:cNvSpPr>
            <a:spLocks noGrp="1" noRot="1" noChangeAspect="1"/>
          </p:cNvSpPr>
          <p:nvPr>
            <p:ph type="sldImg" idx="2"/>
          </p:nvPr>
        </p:nvSpPr>
        <p:spPr>
          <a:xfrm>
            <a:off x="879475" y="733425"/>
            <a:ext cx="4886325" cy="3665538"/>
          </a:xfrm>
          <a:prstGeom prst="rect">
            <a:avLst/>
          </a:prstGeom>
          <a:noFill/>
          <a:ln w="12700">
            <a:solidFill>
              <a:prstClr val="black"/>
            </a:solidFill>
          </a:ln>
        </p:spPr>
        <p:txBody>
          <a:bodyPr vert="horz" lIns="93835" tIns="46918" rIns="93835" bIns="46918" rtlCol="0" anchor="ctr"/>
          <a:lstStyle/>
          <a:p>
            <a:endParaRPr lang="zh-CN" altLang="en-US"/>
          </a:p>
        </p:txBody>
      </p:sp>
      <p:sp>
        <p:nvSpPr>
          <p:cNvPr id="5" name="备注占位符 4"/>
          <p:cNvSpPr>
            <a:spLocks noGrp="1"/>
          </p:cNvSpPr>
          <p:nvPr>
            <p:ph type="body" sz="quarter" idx="3"/>
          </p:nvPr>
        </p:nvSpPr>
        <p:spPr>
          <a:xfrm>
            <a:off x="664528" y="4644271"/>
            <a:ext cx="5316220" cy="4399836"/>
          </a:xfrm>
          <a:prstGeom prst="rect">
            <a:avLst/>
          </a:prstGeom>
        </p:spPr>
        <p:txBody>
          <a:bodyPr vert="horz" lIns="93835" tIns="46918" rIns="93835" bIns="46918"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286846"/>
            <a:ext cx="2879619" cy="488871"/>
          </a:xfrm>
          <a:prstGeom prst="rect">
            <a:avLst/>
          </a:prstGeom>
        </p:spPr>
        <p:txBody>
          <a:bodyPr vert="horz" lIns="93835" tIns="46918" rIns="93835" bIns="46918"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764118" y="9286846"/>
            <a:ext cx="2879619" cy="488871"/>
          </a:xfrm>
          <a:prstGeom prst="rect">
            <a:avLst/>
          </a:prstGeom>
        </p:spPr>
        <p:txBody>
          <a:bodyPr vert="horz" lIns="93835" tIns="46918" rIns="93835" bIns="46918" rtlCol="0" anchor="b"/>
          <a:lstStyle>
            <a:lvl1pPr algn="r">
              <a:defRPr sz="1200"/>
            </a:lvl1pPr>
          </a:lstStyle>
          <a:p>
            <a:fld id="{367BB78A-DE75-4764-84B4-81E0E72B5224}" type="slidenum">
              <a:rPr lang="zh-CN" altLang="en-US" smtClean="0"/>
              <a:pPr/>
              <a:t>‹#›</a:t>
            </a:fld>
            <a:endParaRPr lang="zh-CN" altLang="en-US"/>
          </a:p>
        </p:txBody>
      </p:sp>
    </p:spTree>
    <p:extLst>
      <p:ext uri="{BB962C8B-B14F-4D97-AF65-F5344CB8AC3E}">
        <p14:creationId xmlns:p14="http://schemas.microsoft.com/office/powerpoint/2010/main" val="1213002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zh-CN" dirty="0" smtClean="0"/>
              <a:t>托管维护服务根据托管服务内容的不同主要可分为以下三种类型：</a:t>
            </a:r>
          </a:p>
          <a:p>
            <a:r>
              <a:rPr lang="zh-CN" altLang="zh-CN" dirty="0" smtClean="0"/>
              <a:t>基础设施级托管：受托机构提供数据中心基础设施运维服务，</a:t>
            </a:r>
            <a:r>
              <a:rPr lang="en-US" altLang="zh-CN" dirty="0" smtClean="0"/>
              <a:t>IT</a:t>
            </a:r>
            <a:r>
              <a:rPr lang="zh-CN" altLang="zh-CN" dirty="0" smtClean="0"/>
              <a:t>基础架构、应用系统和数据的运维都由委托机构负责；</a:t>
            </a:r>
          </a:p>
          <a:p>
            <a:r>
              <a:rPr lang="zh-CN" altLang="zh-CN" dirty="0" smtClean="0"/>
              <a:t>基础架构级托管：受托机构提供数据中心基础设施和</a:t>
            </a:r>
            <a:r>
              <a:rPr lang="en-US" altLang="zh-CN" dirty="0" smtClean="0"/>
              <a:t>IT</a:t>
            </a:r>
            <a:r>
              <a:rPr lang="zh-CN" altLang="zh-CN" dirty="0" smtClean="0"/>
              <a:t>基础架构的运维服务，应用系统和数据的运维都由委托机构负责；</a:t>
            </a:r>
          </a:p>
          <a:p>
            <a:r>
              <a:rPr lang="zh-CN" altLang="zh-CN" dirty="0" smtClean="0"/>
              <a:t>应用系统级托管：受托机构提供数据中心基础设施、</a:t>
            </a:r>
            <a:r>
              <a:rPr lang="en-US" altLang="zh-CN" dirty="0" smtClean="0"/>
              <a:t>IT</a:t>
            </a:r>
            <a:r>
              <a:rPr lang="zh-CN" altLang="zh-CN" dirty="0" smtClean="0"/>
              <a:t>基础架构、应用系统和数据的运维服务。</a:t>
            </a:r>
          </a:p>
        </p:txBody>
      </p:sp>
      <p:sp>
        <p:nvSpPr>
          <p:cNvPr id="2150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598885DA-E52B-44B0-9CBD-6CA49A819DBA}" type="slidenum">
              <a:rPr lang="en-US" altLang="zh-CN"/>
              <a:pPr/>
              <a:t>9</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p:sp>
      <p:sp>
        <p:nvSpPr>
          <p:cNvPr id="102403" name="备注占位符 2"/>
          <p:cNvSpPr>
            <a:spLocks noGrp="1"/>
          </p:cNvSpPr>
          <p:nvPr>
            <p:ph type="body" idx="1"/>
          </p:nvPr>
        </p:nvSpPr>
        <p:spPr>
          <a:ln/>
        </p:spPr>
        <p:txBody>
          <a:bodyPr/>
          <a:lstStyle/>
          <a:p>
            <a:pPr marL="0" lvl="2">
              <a:defRPr/>
            </a:pPr>
            <a:r>
              <a:rPr lang="zh-CN" altLang="zh-CN" sz="1600" kern="0" dirty="0">
                <a:solidFill>
                  <a:srgbClr val="1E4E79"/>
                </a:solidFill>
                <a:latin typeface="黑体" pitchFamily="49" charset="-122"/>
                <a:ea typeface="黑体" pitchFamily="49" charset="-122"/>
              </a:rPr>
              <a:t>受托机构应根据托管服务内容建立服务质量标准，并具备相应的服务资质</a:t>
            </a:r>
            <a:r>
              <a:rPr lang="en-US" altLang="zh-CN" sz="1600" kern="0" dirty="0">
                <a:solidFill>
                  <a:srgbClr val="1E4E79"/>
                </a:solidFill>
                <a:latin typeface="黑体" pitchFamily="49" charset="-122"/>
                <a:ea typeface="黑体" pitchFamily="49" charset="-122"/>
              </a:rPr>
              <a:t>——</a:t>
            </a:r>
            <a:endParaRPr lang="zh-CN" altLang="en-US" sz="1800" kern="0" dirty="0">
              <a:solidFill>
                <a:srgbClr val="1E4E79"/>
              </a:solidFill>
              <a:latin typeface="黑体" pitchFamily="49" charset="-122"/>
              <a:ea typeface="黑体" pitchFamily="49" charset="-122"/>
            </a:endParaRPr>
          </a:p>
        </p:txBody>
      </p:sp>
      <p:sp>
        <p:nvSpPr>
          <p:cNvPr id="3994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8315FD0E-4D5F-452A-979F-29AA85CFBDA6}" type="slidenum">
              <a:rPr lang="en-US" altLang="zh-CN"/>
              <a:pPr/>
              <a:t>19</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102403" name="备注占位符 2"/>
          <p:cNvSpPr>
            <a:spLocks noGrp="1"/>
          </p:cNvSpPr>
          <p:nvPr>
            <p:ph type="body" idx="1"/>
          </p:nvPr>
        </p:nvSpPr>
        <p:spPr>
          <a:ln/>
        </p:spPr>
        <p:txBody>
          <a:bodyPr/>
          <a:lstStyle/>
          <a:p>
            <a:pPr marL="0" lvl="2">
              <a:defRPr/>
            </a:pPr>
            <a:r>
              <a:rPr lang="zh-CN" altLang="zh-CN" dirty="0" smtClean="0"/>
              <a:t>为保证托管维护服务的质量，受托机构的组织和人员的能力要求</a:t>
            </a:r>
            <a:r>
              <a:rPr lang="en-US" altLang="zh-CN" dirty="0" smtClean="0"/>
              <a:t>——</a:t>
            </a:r>
            <a:endParaRPr lang="zh-CN" altLang="en-US" sz="1800" kern="0" dirty="0">
              <a:solidFill>
                <a:srgbClr val="1E4E79"/>
              </a:solidFill>
              <a:latin typeface="黑体" pitchFamily="49" charset="-122"/>
              <a:ea typeface="黑体" pitchFamily="49" charset="-122"/>
            </a:endParaRPr>
          </a:p>
        </p:txBody>
      </p:sp>
      <p:sp>
        <p:nvSpPr>
          <p:cNvPr id="4198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50DCF371-EC7F-45BB-8C0C-DE8942929DC8}" type="slidenum">
              <a:rPr lang="en-US" altLang="zh-CN"/>
              <a:pPr/>
              <a:t>20</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p:sp>
      <p:sp>
        <p:nvSpPr>
          <p:cNvPr id="102403" name="备注占位符 2"/>
          <p:cNvSpPr>
            <a:spLocks noGrp="1"/>
          </p:cNvSpPr>
          <p:nvPr>
            <p:ph type="body" idx="1"/>
          </p:nvPr>
        </p:nvSpPr>
        <p:spPr>
          <a:ln/>
        </p:spPr>
        <p:txBody>
          <a:bodyPr/>
          <a:lstStyle/>
          <a:p>
            <a:pPr marL="0" lvl="2">
              <a:defRPr/>
            </a:pPr>
            <a:r>
              <a:rPr lang="zh-CN" altLang="zh-CN" dirty="0" smtClean="0"/>
              <a:t>对于不同类型的托管服务，重点受托机构还应该满足</a:t>
            </a:r>
            <a:r>
              <a:rPr lang="en-US" altLang="zh-CN" dirty="0" smtClean="0"/>
              <a:t>——</a:t>
            </a:r>
            <a:endParaRPr lang="zh-CN" altLang="en-US" sz="1800" kern="0" dirty="0">
              <a:solidFill>
                <a:srgbClr val="1E4E79"/>
              </a:solidFill>
              <a:latin typeface="黑体" pitchFamily="49" charset="-122"/>
              <a:ea typeface="黑体" pitchFamily="49" charset="-122"/>
            </a:endParaRPr>
          </a:p>
        </p:txBody>
      </p:sp>
      <p:sp>
        <p:nvSpPr>
          <p:cNvPr id="4403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C61C896D-8B05-4185-8BD7-FD9E19F992D3}" type="slidenum">
              <a:rPr lang="en-US" altLang="zh-CN"/>
              <a:pPr/>
              <a:t>21</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2970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61CC2A00-C459-40DA-A924-DE3F780248A5}" type="slidenum">
              <a:rPr lang="en-US" altLang="zh-CN"/>
              <a:pPr/>
              <a:t>22</a:t>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813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A7499B6B-6526-4ED7-A880-576A865966D5}" type="slidenum">
              <a:rPr lang="en-US" altLang="zh-CN"/>
              <a:pPr/>
              <a:t>23</a:t>
            </a:fld>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5018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3F6C93BF-163F-4AAC-8DFC-67E0F94F4EF7}" type="slidenum">
              <a:rPr lang="en-US" altLang="zh-CN"/>
              <a:pPr/>
              <a:t>24</a:t>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2970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61CC2A00-C459-40DA-A924-DE3F780248A5}" type="slidenum">
              <a:rPr lang="en-US" altLang="zh-CN"/>
              <a:pPr/>
              <a:t>25</a:t>
            </a:fld>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p:sp>
      <p:sp>
        <p:nvSpPr>
          <p:cNvPr id="3" name="备注占位符 2"/>
          <p:cNvSpPr>
            <a:spLocks noGrp="1"/>
          </p:cNvSpPr>
          <p:nvPr>
            <p:ph type="body" idx="1"/>
          </p:nvPr>
        </p:nvSpPr>
        <p:spPr/>
        <p:txBody>
          <a:bodyPr>
            <a:normAutofit fontScale="70000" lnSpcReduction="20000"/>
          </a:bodyPr>
          <a:lstStyle/>
          <a:p>
            <a:pPr>
              <a:defRPr/>
            </a:pPr>
            <a:r>
              <a:rPr lang="zh-CN" altLang="en-US" dirty="0" smtClean="0"/>
              <a:t>服务协议签署后，受托机构应根据协议要求准备相应的服务资源、服务组织和人员以及管理体系、流程和标准的更新。</a:t>
            </a:r>
            <a:endParaRPr lang="en-US" altLang="zh-CN" dirty="0" smtClean="0"/>
          </a:p>
          <a:p>
            <a:pPr>
              <a:defRPr/>
            </a:pPr>
            <a:r>
              <a:rPr lang="zh-CN" altLang="en-US" dirty="0" smtClean="0"/>
              <a:t>服务资源准备应满足以下要求：</a:t>
            </a:r>
          </a:p>
          <a:p>
            <a:pPr>
              <a:defRPr/>
            </a:pPr>
            <a:r>
              <a:rPr lang="zh-CN" altLang="en-US" dirty="0" smtClean="0"/>
              <a:t>受托机构应按照托管服务的要求向委托机构提交服务资源准备方案，经委托机构审核后方可开展托管服务；</a:t>
            </a:r>
          </a:p>
          <a:p>
            <a:pPr>
              <a:defRPr/>
            </a:pPr>
            <a:r>
              <a:rPr lang="zh-CN" altLang="en-US" dirty="0" smtClean="0"/>
              <a:t>受托机构应按照服务资源准备方案的要求向委托机构提供服务资源，包括但不限于场地、设备、设施、软件和工具、文档等，委托机构应依据银行业相关监管要求及托管服务协议中的相关内容对服务资源进行必要的测试及验收。</a:t>
            </a:r>
            <a:endParaRPr lang="en-US" altLang="zh-CN" dirty="0" smtClean="0"/>
          </a:p>
          <a:p>
            <a:pPr>
              <a:defRPr/>
            </a:pPr>
            <a:r>
              <a:rPr lang="zh-CN" altLang="en-US" dirty="0" smtClean="0"/>
              <a:t>服务人员的准备应满足以下要求：</a:t>
            </a:r>
          </a:p>
          <a:p>
            <a:pPr>
              <a:defRPr/>
            </a:pPr>
            <a:r>
              <a:rPr lang="zh-CN" altLang="en-US" dirty="0" smtClean="0"/>
              <a:t>受托机构应向委托机构提交满足托管服务要求的组织管理计划，包括组织架构、岗位职责及人员投入计划；</a:t>
            </a:r>
          </a:p>
          <a:p>
            <a:pPr>
              <a:defRPr/>
            </a:pPr>
            <a:r>
              <a:rPr lang="zh-CN" altLang="en-US" dirty="0" smtClean="0"/>
              <a:t>受托机构应对其服务团队成员进行背景调查，确保其过往无犯罪或其他不良记录，且应与团队成员签订保密协议；</a:t>
            </a:r>
          </a:p>
          <a:p>
            <a:pPr>
              <a:defRPr/>
            </a:pPr>
            <a:r>
              <a:rPr lang="zh-CN" altLang="en-US" dirty="0" smtClean="0"/>
              <a:t>委托机构应对受托机构的服务人员的资质、技能、经验、有无犯罪记录等背景信息进行审核；</a:t>
            </a:r>
          </a:p>
          <a:p>
            <a:pPr>
              <a:defRPr/>
            </a:pPr>
            <a:r>
              <a:rPr lang="zh-CN" altLang="en-US" dirty="0" smtClean="0"/>
              <a:t>受托机构应及时根据托管服务的需要调整服务人员，包括撤换、补充、职责变更，以确保服务质量，关键岗位人员的变更和调整应及时通知委托机构。</a:t>
            </a:r>
            <a:endParaRPr lang="en-US" altLang="zh-CN" dirty="0" smtClean="0"/>
          </a:p>
          <a:p>
            <a:pPr>
              <a:defRPr/>
            </a:pPr>
            <a:r>
              <a:rPr lang="zh-CN" altLang="en-US" dirty="0" smtClean="0"/>
              <a:t>服务管理的准备应满足以下要求：</a:t>
            </a:r>
          </a:p>
          <a:p>
            <a:pPr>
              <a:defRPr/>
            </a:pPr>
            <a:r>
              <a:rPr lang="zh-CN" altLang="en-US" dirty="0" smtClean="0"/>
              <a:t>受托机构应向委托机构提交满足托管服务要求的服务管理计划，包括但不限于过程管理、操作管理、应用管理、信息系统安全管理、服务持续性管理；</a:t>
            </a:r>
          </a:p>
          <a:p>
            <a:pPr>
              <a:defRPr/>
            </a:pPr>
            <a:r>
              <a:rPr lang="zh-CN" altLang="en-US" dirty="0" smtClean="0"/>
              <a:t>受托机构的管理体系应符合相关国际或国内标准并获得相关证明。</a:t>
            </a:r>
            <a:endParaRPr lang="en-US" altLang="zh-CN" dirty="0" smtClean="0"/>
          </a:p>
          <a:p>
            <a:pPr>
              <a:defRPr/>
            </a:pPr>
            <a:r>
              <a:rPr lang="zh-CN" altLang="en-US" dirty="0" smtClean="0"/>
              <a:t>受托机构在服务资源、人员和管理方面准备就绪后应测试并验证服务方案的完备性。测试和验证应满足以下要求：</a:t>
            </a:r>
          </a:p>
          <a:p>
            <a:pPr>
              <a:defRPr/>
            </a:pPr>
            <a:r>
              <a:rPr lang="zh-CN" altLang="en-US" dirty="0" smtClean="0"/>
              <a:t>为避免托管服务中存在技术和管理方面的缺陷，受托机构应依据服务方案的内容对相关的技术手段、软件、设备和工具的可用性及性能，管理制度和流程的合理性等方面进行必要的测试及验证；</a:t>
            </a:r>
          </a:p>
          <a:p>
            <a:pPr>
              <a:defRPr/>
            </a:pPr>
            <a:r>
              <a:rPr lang="zh-CN" altLang="en-US" dirty="0" smtClean="0"/>
              <a:t>受托机构应在测试验证前向委托机构提交测试验证方案，明确测试验证的方式、人员、环境、标准、文档等，委托机构应对测试验证方案进行评审；</a:t>
            </a:r>
          </a:p>
          <a:p>
            <a:pPr>
              <a:defRPr/>
            </a:pPr>
            <a:r>
              <a:rPr lang="zh-CN" altLang="en-US" dirty="0" smtClean="0"/>
              <a:t>受托机构应按测试验证方案的内容向委托机构提供测试人员、准备测试环境、记录测试数据、提供测试报告，委托机构应提供必要的场地和人员协助，并对测试验证报告的结果进行验证。</a:t>
            </a:r>
          </a:p>
          <a:p>
            <a:pPr>
              <a:defRPr/>
            </a:pPr>
            <a:r>
              <a:rPr lang="zh-CN" altLang="en-US" dirty="0" smtClean="0"/>
              <a:t>服务方案的交付应满足以下要求：</a:t>
            </a:r>
          </a:p>
          <a:p>
            <a:pPr>
              <a:defRPr/>
            </a:pPr>
            <a:r>
              <a:rPr lang="zh-CN" altLang="en-US" dirty="0" smtClean="0"/>
              <a:t>受托机构向委托机构提交详细的服务交付方案，包括服务交付时间、交付方式、交付人员、交付技术手段、交付文档、交付培训、交付验收标准和流程等，委托机构应对服务交付方案进行评审并与受托机构达成一致；</a:t>
            </a:r>
          </a:p>
          <a:p>
            <a:pPr>
              <a:defRPr/>
            </a:pPr>
            <a:r>
              <a:rPr lang="zh-CN" altLang="en-US" dirty="0" smtClean="0"/>
              <a:t>委托机构应对受托机构提交的服务管理计划进行评审，并在服务交付过程中对受托机构的交付过程进行监督和检查，发现交付过程中存在问题和偏差时，应及时向受托机构反映，并要求受托机构采取必要的措施；</a:t>
            </a:r>
          </a:p>
          <a:p>
            <a:pPr>
              <a:defRPr/>
            </a:pPr>
            <a:r>
              <a:rPr lang="zh-CN" altLang="en-US" dirty="0" smtClean="0"/>
              <a:t>服务交付完成后，受托机构应向委托机构提交服务交付报告，详细记录服务交付的关键信息，如工作任务、所需资源、进展状态、负责和参与人员、完成时间、存在的问题、解决方案等，委托机构应组织相关人员对报告进行评审。</a:t>
            </a:r>
          </a:p>
        </p:txBody>
      </p:sp>
      <p:sp>
        <p:nvSpPr>
          <p:cNvPr id="5632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174DCDBF-CA7F-4C59-A258-04192ADE9DD0}" type="slidenum">
              <a:rPr lang="en-US" altLang="zh-CN"/>
              <a:pPr/>
              <a:t>26</a:t>
            </a:fld>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2970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61CC2A00-C459-40DA-A924-DE3F780248A5}" type="slidenum">
              <a:rPr lang="en-US" altLang="zh-CN"/>
              <a:pPr/>
              <a:t>27</a:t>
            </a:fld>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a:ln>
            <a:solidFill>
              <a:srgbClr val="000000"/>
            </a:solidFill>
            <a:miter lim="800000"/>
            <a:headEnd/>
            <a:tailEnd/>
          </a:ln>
        </p:spPr>
      </p:sp>
      <p:sp>
        <p:nvSpPr>
          <p:cNvPr id="6041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应建立规范的服务请求和事件管理制度，就双方响应职责划分、响应级别、报警升级条件，通报和批准机制等内容达成共识，并形成书面文件；</a:t>
            </a:r>
          </a:p>
          <a:p>
            <a:r>
              <a:rPr lang="zh-CN" altLang="en-US" smtClean="0"/>
              <a:t>应提供服务级别保证，如服务范围、工作时间、响应时间等，明确响应支持的关键交付过程，并有措施保证交付过程的落地执行；</a:t>
            </a:r>
            <a:r>
              <a:rPr lang="en-US" smtClean="0"/>
              <a:t> </a:t>
            </a:r>
            <a:endParaRPr lang="zh-CN" altLang="en-US" smtClean="0"/>
          </a:p>
          <a:p>
            <a:r>
              <a:rPr lang="zh-CN" altLang="en-US" smtClean="0"/>
              <a:t>应建立督促检查和升级机制，明确服务请求和事件管理的责任人，负责事件的记录、分级、分派、处理、监控、反馈和关闭整个流程；</a:t>
            </a:r>
          </a:p>
          <a:p>
            <a:r>
              <a:rPr lang="zh-CN" altLang="en-US" smtClean="0"/>
              <a:t>应建立便利的多样化的服务请求和事件接收渠道，保证接收渠道的便利和畅通；</a:t>
            </a:r>
          </a:p>
          <a:p>
            <a:r>
              <a:rPr lang="zh-CN" altLang="en-US" smtClean="0"/>
              <a:t>除了被动接收需求方的申报以外，应建立主动监控和预警机制，主动避免和减小对委托机构的业务影响；</a:t>
            </a:r>
          </a:p>
          <a:p>
            <a:r>
              <a:rPr lang="zh-CN" altLang="en-US" smtClean="0"/>
              <a:t>应根据事件的紧急程度和影响范围评估事件处理优先级，并在处理过程中设置技术升级和管理升级的流程，以确保合适的资源用于事件处理；</a:t>
            </a:r>
          </a:p>
          <a:p>
            <a:r>
              <a:rPr lang="zh-CN" altLang="en-US" smtClean="0"/>
              <a:t>当不能达到约定的服务级别或约定的活动时应及时通知委托机构，使其了解报告的事件或服务请求的进展；</a:t>
            </a:r>
          </a:p>
          <a:p>
            <a:r>
              <a:rPr lang="zh-CN" altLang="en-US" smtClean="0"/>
              <a:t>应专门定义重大事件及其响应、处理和通知机制，以便及时有效地进行应急响应，减少委托机构可能因此产生的损失，在重大事件发生时，应及时主动通报委托机构对其托管业务造成的影响和应对措施；</a:t>
            </a:r>
          </a:p>
          <a:p>
            <a:r>
              <a:rPr lang="zh-CN" altLang="en-US" smtClean="0"/>
              <a:t>应在给委托机构的服务报告中记录服务请求和事件的处理情况，并给出分析和改进建议；</a:t>
            </a:r>
          </a:p>
          <a:p>
            <a:r>
              <a:rPr lang="zh-CN" altLang="en-US" smtClean="0"/>
              <a:t>如需通过变更实施解决事件，应纳入变更管理审批后部署实施，变更管理流程应有委托方参与，经委托机构同意后方可实施变更；</a:t>
            </a:r>
          </a:p>
          <a:p>
            <a:r>
              <a:rPr lang="zh-CN" altLang="en-US" smtClean="0"/>
              <a:t>应定期回顾、分析事件处理记录，将重复发生的事件、重大事件、主动分析发现的隐患等纳入问题管理；</a:t>
            </a:r>
          </a:p>
          <a:p>
            <a:r>
              <a:rPr lang="zh-CN" altLang="en-US" smtClean="0"/>
              <a:t>应配合委托机构定期追踪、审计服务请求和事件管理的结果和记录，保证双方约定的管理机制得到切实的执行。</a:t>
            </a:r>
          </a:p>
        </p:txBody>
      </p:sp>
      <p:sp>
        <p:nvSpPr>
          <p:cNvPr id="6042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8DEDEA47-82A4-4A34-A5CF-8A95DA534D60}" type="slidenum">
              <a:rPr lang="zh-CN" altLang="en-US">
                <a:latin typeface="Arial" pitchFamily="34" charset="0"/>
              </a:rPr>
              <a:pPr/>
              <a:t>28</a:t>
            </a:fld>
            <a:endParaRPr lang="zh-CN" alt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p:sp>
      <p:sp>
        <p:nvSpPr>
          <p:cNvPr id="2355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zh-CN" smtClean="0"/>
              <a:t>信息系统托管维护服务应包括以下几个阶段：</a:t>
            </a:r>
          </a:p>
          <a:p>
            <a:r>
              <a:rPr lang="zh-CN" altLang="zh-CN" smtClean="0"/>
              <a:t>托管前的准备：托管前委托方首先应对当前信息系统服务需求进行评估，明确必要的资源、服务内容和服务级别，明确双方对于当前信息系统所涉及的软件及数据知识产权使用情况，评估可能的资源获取方式和可能面临的风险、收益。根据确定的需求明确托管服务的服务项目和资源要求，审慎评估备选受托机构的资质、资格、资源保障能力、服务能力和服务经验，并与受托机构共同评估、规划、设计技术和服务方案。方案明确后将委托机构的基本情况、托管内容和范围、受托机构的基本情况、相关技术和服务方案等报送上级主管部门评审备案；</a:t>
            </a:r>
          </a:p>
        </p:txBody>
      </p:sp>
      <p:sp>
        <p:nvSpPr>
          <p:cNvPr id="2355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E5EF1364-D43A-4CA3-8C0B-D003CE75B2F1}" type="slidenum">
              <a:rPr lang="en-US" altLang="zh-CN"/>
              <a:pPr/>
              <a:t>10</a:t>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a:ln>
            <a:solidFill>
              <a:srgbClr val="000000"/>
            </a:solidFill>
            <a:miter lim="800000"/>
            <a:headEnd/>
            <a:tailEnd/>
          </a:ln>
        </p:spPr>
      </p:sp>
      <p:sp>
        <p:nvSpPr>
          <p:cNvPr id="6246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受托机构应在托管服务建立过程中对受托管理对象建立资产和配置清单基线，并保证受托管理的资产和配置清单与实际环境保持一致。资产和配置清单的维护必须保证完整、及时、准确、可追溯；</a:t>
            </a:r>
          </a:p>
          <a:p>
            <a:r>
              <a:rPr lang="zh-CN" altLang="en-US" smtClean="0"/>
              <a:t>受托机构应建立系统变更管理制度，对信息系统的硬件、软件、数据、机房环境等日常变更活动进行规范，明确双方工作界面和职责。应对变更的记录、分类、评估、批准进行管理；</a:t>
            </a:r>
          </a:p>
          <a:p>
            <a:r>
              <a:rPr lang="zh-CN" altLang="en-US" smtClean="0"/>
              <a:t>受托机构应明确系统变更中的角色，包括：申请人、评估人、审批人、实施人和配置管理员，审批过程应保留可审计记录，所有涉及到委托机构信息系统配置和更新的变更应通过委托机构的审批或获得委托机构的授权；</a:t>
            </a:r>
          </a:p>
          <a:p>
            <a:r>
              <a:rPr lang="zh-CN" altLang="en-US" smtClean="0"/>
              <a:t>受托机构应依据变更对象、影响范围、风险级别或紧急度的不同划分变更类别，并确定与变更类别相对应的审批路径，变更类别至少应包括</a:t>
            </a:r>
            <a:r>
              <a:rPr lang="en-US" altLang="zh-CN" smtClean="0"/>
              <a:t>:</a:t>
            </a:r>
            <a:r>
              <a:rPr lang="zh-CN" altLang="en-US" smtClean="0"/>
              <a:t>标准、一般、重大、紧急等；</a:t>
            </a:r>
          </a:p>
          <a:p>
            <a:r>
              <a:rPr lang="zh-CN" altLang="en-US" smtClean="0"/>
              <a:t>变更申请中应有明确的变更方案，内容包括但不限于：目标、时间、人员、操作步骤、实施方案、应急预案等，重大变更还应包括测试方案、回退方案和测试报告，审批人应组织评估变更的技术风险、业务风险，并制定相应的防控措施；</a:t>
            </a:r>
          </a:p>
          <a:p>
            <a:r>
              <a:rPr lang="zh-CN" altLang="en-US" smtClean="0"/>
              <a:t>重大变更应获得委托机构有权部门的同意，涉及生产系统和数据的重大变更应由委托机构有权部门审核确认；</a:t>
            </a:r>
          </a:p>
          <a:p>
            <a:r>
              <a:rPr lang="zh-CN" altLang="en-US" smtClean="0"/>
              <a:t>紧急变更应在事后补填变更方案和审批，影响或可能影响用户服务的紧急变更，必须获得委托机构代表的口头授权，紧急变更成功后</a:t>
            </a:r>
            <a:r>
              <a:rPr lang="en-US" altLang="zh-CN" smtClean="0"/>
              <a:t>,</a:t>
            </a:r>
            <a:r>
              <a:rPr lang="zh-CN" altLang="en-US" smtClean="0"/>
              <a:t>应通过正常的验收测试和变更管理流程</a:t>
            </a:r>
            <a:r>
              <a:rPr lang="en-US" altLang="zh-CN" smtClean="0"/>
              <a:t>,</a:t>
            </a:r>
            <a:r>
              <a:rPr lang="zh-CN" altLang="en-US" smtClean="0"/>
              <a:t>采用恰当的修正以取代紧急变更；</a:t>
            </a:r>
          </a:p>
          <a:p>
            <a:r>
              <a:rPr lang="zh-CN" altLang="en-US" smtClean="0"/>
              <a:t>影响或可能影响用户服务的变更实施方案中必须明确双方的工作范围和职责，对于以委托机构为主实施的变更实施方案，需要受托机构配合的应提前通知，并明确需要配合的内容和接口；</a:t>
            </a:r>
          </a:p>
          <a:p>
            <a:r>
              <a:rPr lang="zh-CN" altLang="en-US" smtClean="0"/>
              <a:t>变更实施前应先进行备份</a:t>
            </a:r>
            <a:r>
              <a:rPr lang="en-US" altLang="zh-CN" smtClean="0"/>
              <a:t>,</a:t>
            </a:r>
            <a:r>
              <a:rPr lang="zh-CN" altLang="en-US" smtClean="0"/>
              <a:t>以便必要时可以恢复原来的系统版本和数据文件。变更实施完成后配置管理员应及时更新基准配置信息；</a:t>
            </a:r>
          </a:p>
          <a:p>
            <a:r>
              <a:rPr lang="zh-CN" altLang="en-US" smtClean="0"/>
              <a:t>包括紧急变更在内的所有变更都应记入日志，由变更发起部门和变更实施部门共同审核确认。变更实施后应对变更的结果进行审查，审查内容应包括但不限于变更目标的达成情况、对生产环境的影响、配置库更新情况，审查结果应以报表形式定期发送至委托机构。</a:t>
            </a:r>
          </a:p>
        </p:txBody>
      </p:sp>
      <p:sp>
        <p:nvSpPr>
          <p:cNvPr id="6246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DE4B4D3D-31AD-4CE2-A86E-D22B4D30FAE7}" type="slidenum">
              <a:rPr lang="zh-CN" altLang="en-US">
                <a:latin typeface="Arial" pitchFamily="34" charset="0"/>
              </a:rPr>
              <a:pPr/>
              <a:t>29</a:t>
            </a:fld>
            <a:endParaRPr lang="zh-CN" altLang="en-US">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幻灯片图像占位符 1"/>
          <p:cNvSpPr>
            <a:spLocks noGrp="1" noRot="1" noChangeAspect="1" noTextEdit="1"/>
          </p:cNvSpPr>
          <p:nvPr>
            <p:ph type="sldImg"/>
          </p:nvPr>
        </p:nvSpPr>
        <p:spPr>
          <a:ln>
            <a:solidFill>
              <a:srgbClr val="000000"/>
            </a:solidFill>
            <a:miter lim="800000"/>
            <a:headEnd/>
            <a:tailEnd/>
          </a:ln>
        </p:spPr>
      </p:sp>
      <p:sp>
        <p:nvSpPr>
          <p:cNvPr id="645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重大事件的处置应满足以下要求：</a:t>
            </a:r>
          </a:p>
          <a:p>
            <a:r>
              <a:rPr lang="zh-CN" altLang="en-US" smtClean="0"/>
              <a:t>委托机构和受托机构应根据服务内容、服务范围和服务标准的界定，在服务协议中事先约定事件等级标准和相应的处罚措施；</a:t>
            </a:r>
          </a:p>
          <a:p>
            <a:r>
              <a:rPr lang="zh-CN" altLang="en-US" smtClean="0"/>
              <a:t>受托机构应建立完备的风险评估和防范机制，对重大事件风险应进行事先的控制和规避；</a:t>
            </a:r>
          </a:p>
          <a:p>
            <a:r>
              <a:rPr lang="zh-CN" altLang="en-US" smtClean="0"/>
              <a:t>委托机构与受托机构应共同建立重大事件联合应急处置和响应机制；</a:t>
            </a:r>
          </a:p>
          <a:p>
            <a:r>
              <a:rPr lang="zh-CN" altLang="en-US" smtClean="0"/>
              <a:t>重大事件发生后受托机构应积极开展抢救、抢修和救治等应急处置措施，避免事故影响的扩大和蔓延；</a:t>
            </a:r>
          </a:p>
          <a:p>
            <a:r>
              <a:rPr lang="zh-CN" altLang="en-US" smtClean="0"/>
              <a:t>重大事件发生后受托机构应向委托机构主动提供事件情况的说明，包括但不限于：</a:t>
            </a:r>
          </a:p>
          <a:p>
            <a:r>
              <a:rPr lang="zh-CN" altLang="en-US" smtClean="0"/>
              <a:t>事件发生的原因；</a:t>
            </a:r>
          </a:p>
          <a:p>
            <a:r>
              <a:rPr lang="zh-CN" altLang="en-US" smtClean="0"/>
              <a:t>详细处置过程；</a:t>
            </a:r>
          </a:p>
          <a:p>
            <a:r>
              <a:rPr lang="zh-CN" altLang="en-US" smtClean="0"/>
              <a:t>造成的后果和损失；</a:t>
            </a:r>
          </a:p>
          <a:p>
            <a:r>
              <a:rPr lang="zh-CN" altLang="en-US" smtClean="0"/>
              <a:t>责任相关方的处罚；</a:t>
            </a:r>
          </a:p>
          <a:p>
            <a:r>
              <a:rPr lang="zh-CN" altLang="en-US" smtClean="0"/>
              <a:t>补救和赔偿方案；</a:t>
            </a:r>
          </a:p>
          <a:p>
            <a:r>
              <a:rPr lang="zh-CN" altLang="en-US" smtClean="0"/>
              <a:t>为避免类似情况再次发生采取的措施等。</a:t>
            </a:r>
          </a:p>
          <a:p>
            <a:r>
              <a:rPr lang="zh-CN" altLang="en-US" smtClean="0"/>
              <a:t>受托机构有责任配合委托机构对重大事件开展独立或委托第三方调查；</a:t>
            </a:r>
          </a:p>
          <a:p>
            <a:r>
              <a:rPr lang="zh-CN" altLang="en-US" smtClean="0"/>
              <a:t>委托机构可在充分评估其影响及制定退出计划的前提下，考虑主动要求服务提供商终止服务；</a:t>
            </a:r>
          </a:p>
          <a:p>
            <a:r>
              <a:rPr lang="zh-CN" altLang="en-US" smtClean="0"/>
              <a:t>情节特别严重的，委托机构可考虑取消受托机构服务准入资质，并报监管机构申请对其备案。</a:t>
            </a:r>
          </a:p>
        </p:txBody>
      </p:sp>
      <p:sp>
        <p:nvSpPr>
          <p:cNvPr id="6451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62F1FED9-E962-4F5D-84E0-D7F735C32AFB}" type="slidenum">
              <a:rPr lang="zh-CN" altLang="en-US">
                <a:latin typeface="Arial" pitchFamily="34" charset="0"/>
              </a:rPr>
              <a:pPr/>
              <a:t>30</a:t>
            </a:fld>
            <a:endParaRPr lang="zh-CN" altLang="en-US">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幻灯片图像占位符 1"/>
          <p:cNvSpPr>
            <a:spLocks noGrp="1" noRot="1" noChangeAspect="1" noTextEdit="1"/>
          </p:cNvSpPr>
          <p:nvPr>
            <p:ph type="sldImg"/>
          </p:nvPr>
        </p:nvSpPr>
        <p:spPr>
          <a:ln>
            <a:solidFill>
              <a:srgbClr val="000000"/>
            </a:solidFill>
            <a:miter lim="800000"/>
            <a:headEnd/>
            <a:tailEnd/>
          </a:ln>
        </p:spPr>
      </p:sp>
      <p:sp>
        <p:nvSpPr>
          <p:cNvPr id="6656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受托机构还应开展以下服务过程管理：</a:t>
            </a:r>
          </a:p>
          <a:p>
            <a:r>
              <a:rPr lang="zh-CN" altLang="en-US" smtClean="0"/>
              <a:t>受托机构应建立有效的问题管理流程，及时响应信息系统运行问题，全面记录、分析和跟踪所有问题，直至问题解决；应对所有问题进行分类记录，并编制索引，提高同类问题的解决效率；</a:t>
            </a:r>
          </a:p>
          <a:p>
            <a:r>
              <a:rPr lang="zh-CN" altLang="en-US" smtClean="0"/>
              <a:t>受托机构应对问题的处理过程进行跟踪和管理，包括问题的识别、提交、分析、处理、升级、解决和关闭；</a:t>
            </a:r>
          </a:p>
          <a:p>
            <a:r>
              <a:rPr lang="zh-CN" altLang="en-US" smtClean="0"/>
              <a:t>受托机构应根据委托机构业务发展规划，配合委托机构制定符合其实际情况的能力规划，以适应由于外部环境变化产生的业务发展和交易量增长，能力规划应涵盖生产系统和备份系统；</a:t>
            </a:r>
          </a:p>
          <a:p>
            <a:r>
              <a:rPr lang="zh-CN" altLang="en-US" smtClean="0"/>
              <a:t>受托机构应对能力规划进行测量和跟踪，及时报告能力偏离，并根据委托机构要求对能力规划进行调整和修订；</a:t>
            </a:r>
          </a:p>
          <a:p>
            <a:r>
              <a:rPr lang="zh-CN" altLang="en-US" smtClean="0"/>
              <a:t>受托机构应建立文档和知识管理制度，并建立服务管理知识库，对服务过程中产生的事件描述、已知错误、解决方案、实施方案、应急措施和操作规程等文档进行有效管理。</a:t>
            </a:r>
          </a:p>
        </p:txBody>
      </p:sp>
      <p:sp>
        <p:nvSpPr>
          <p:cNvPr id="6656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DF663900-A53C-48EE-B121-56AE5B284E7A}" type="slidenum">
              <a:rPr lang="zh-CN" altLang="en-US">
                <a:latin typeface="Arial" pitchFamily="34" charset="0"/>
              </a:rPr>
              <a:pPr/>
              <a:t>31</a:t>
            </a:fld>
            <a:endParaRPr lang="zh-CN" altLang="en-US">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幻灯片图像占位符 1"/>
          <p:cNvSpPr>
            <a:spLocks noGrp="1" noRot="1" noChangeAspect="1" noTextEdit="1"/>
          </p:cNvSpPr>
          <p:nvPr>
            <p:ph type="sldImg"/>
          </p:nvPr>
        </p:nvSpPr>
        <p:spPr>
          <a:ln>
            <a:solidFill>
              <a:srgbClr val="000000"/>
            </a:solidFill>
            <a:miter lim="800000"/>
            <a:headEnd/>
            <a:tailEnd/>
          </a:ln>
        </p:spPr>
      </p:sp>
      <p:sp>
        <p:nvSpPr>
          <p:cNvPr id="6861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受托机构在日常操作管理方面应符合以下要求：</a:t>
            </a:r>
          </a:p>
          <a:p>
            <a:r>
              <a:rPr lang="zh-CN" altLang="en-US" smtClean="0"/>
              <a:t>受托机构应设置独立的操作环境，设立门禁控制，并与开发、测试操作环境严格分离；</a:t>
            </a:r>
          </a:p>
          <a:p>
            <a:r>
              <a:rPr lang="zh-CN" altLang="en-US" smtClean="0"/>
              <a:t>受托机构应建立运行维 护值班制度，并制定符合信息系统实际运维情况、流程清晰和内容明确的操作规程；</a:t>
            </a:r>
          </a:p>
          <a:p>
            <a:r>
              <a:rPr lang="zh-CN" altLang="en-US" smtClean="0"/>
              <a:t>受托机构应根据操作规程制定操作手册，操作手册应包括操作日程、操作对象、执行步骤和人员权限等基本要素，以及生产与开发环境中数据、软件的备份流程和要求；</a:t>
            </a:r>
          </a:p>
          <a:p>
            <a:r>
              <a:rPr lang="zh-CN" altLang="en-US" smtClean="0"/>
              <a:t>受托机构应严格按照操作手册执行运维操作，形成操作记录；关键操作过程要求双人临岗复核；</a:t>
            </a:r>
          </a:p>
          <a:p>
            <a:r>
              <a:rPr lang="zh-CN" altLang="en-US" smtClean="0"/>
              <a:t>受托机构应建立</a:t>
            </a:r>
            <a:r>
              <a:rPr lang="en-US" altLang="zh-CN" smtClean="0"/>
              <a:t>7×24</a:t>
            </a:r>
            <a:r>
              <a:rPr lang="zh-CN" altLang="en-US" smtClean="0"/>
              <a:t>小时现场监控和操作支持体系，并与二线技术团队、管理层和供应商等团队形成明确有效的升级协同机制；</a:t>
            </a:r>
          </a:p>
          <a:p>
            <a:r>
              <a:rPr lang="zh-CN" altLang="en-US" smtClean="0"/>
              <a:t>受托机构应按约定时限保存完整的操作记录，确保操作过程可追踪和可审计。</a:t>
            </a:r>
            <a:endParaRPr lang="en-US" altLang="zh-CN" smtClean="0"/>
          </a:p>
          <a:p>
            <a:r>
              <a:rPr lang="zh-CN" altLang="en-US" smtClean="0"/>
              <a:t>受托机构在开展监控和巡检管理时应满足以下要求：</a:t>
            </a:r>
          </a:p>
          <a:p>
            <a:r>
              <a:rPr lang="zh-CN" altLang="en-US" smtClean="0"/>
              <a:t>应建立监控措施，选择合适的监控工具，对影响信息系统正常运行的关键对象，包括主机、存储、关键应用系统、数据库、网络、安全设备和通信线路等进行监控并及时预警，预警方式可包括声光、电话、短信和邮件等；</a:t>
            </a:r>
          </a:p>
          <a:p>
            <a:r>
              <a:rPr lang="zh-CN" altLang="en-US" smtClean="0"/>
              <a:t>应采取人工值守和自动化工具相结合的方式，对重要信息系统进行</a:t>
            </a:r>
            <a:r>
              <a:rPr lang="en-US" altLang="zh-CN" smtClean="0"/>
              <a:t>7×24</a:t>
            </a:r>
            <a:r>
              <a:rPr lang="zh-CN" altLang="en-US" smtClean="0"/>
              <a:t>小时实时监控；</a:t>
            </a:r>
          </a:p>
          <a:p>
            <a:r>
              <a:rPr lang="zh-CN" altLang="en-US" smtClean="0"/>
              <a:t>应建立辅助的人工巡检机制，规定巡检内容、频度和人员等，并采取有效的技术和管理措施确保巡检活动按承诺的质量和频率得到切实执行；</a:t>
            </a:r>
          </a:p>
          <a:p>
            <a:r>
              <a:rPr lang="zh-CN" altLang="en-US" smtClean="0"/>
              <a:t>巡检内容应涵盖物理设施、软硬件运行环境和应用执行状况等事项，巡检结果应及时记录，如遇异常应及时处理，按规定要求进行报告；</a:t>
            </a:r>
          </a:p>
          <a:p>
            <a:r>
              <a:rPr lang="zh-CN" altLang="en-US" smtClean="0"/>
              <a:t>应明确监控对象的主要监控指标和覆盖范围，对于自动化监控的指标应明确缺省预警阈值，所有监控指标应定期进行评估和更新；</a:t>
            </a:r>
          </a:p>
          <a:p>
            <a:r>
              <a:rPr lang="zh-CN" altLang="en-US" smtClean="0"/>
              <a:t>服务方案应对监控报警的场景和应对处置流程有明确清晰的定义；</a:t>
            </a:r>
          </a:p>
          <a:p>
            <a:r>
              <a:rPr lang="zh-CN" altLang="en-US" smtClean="0"/>
              <a:t>应定期分析监控日志，评估信息系统运行状态，跟踪处理日志分析中发现的异常事件，并形成评估报告；</a:t>
            </a:r>
          </a:p>
          <a:p>
            <a:r>
              <a:rPr lang="zh-CN" altLang="en-US" smtClean="0"/>
              <a:t>应建立有效的信息系统运行日志管理流程，对信息系统日志实行分级管理，对重要日志进行定期备份，确保安全事件发生时有据可查，并满足审计的需要；</a:t>
            </a:r>
          </a:p>
          <a:p>
            <a:r>
              <a:rPr lang="zh-CN" altLang="en-US" smtClean="0"/>
              <a:t>应定期评估监控系统设计与执行的有效性，持续满足运维要求。</a:t>
            </a:r>
          </a:p>
        </p:txBody>
      </p:sp>
      <p:sp>
        <p:nvSpPr>
          <p:cNvPr id="6861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1E3FB012-956E-403C-A1C9-DA74A49014FD}" type="slidenum">
              <a:rPr lang="zh-CN" altLang="en-US">
                <a:latin typeface="Arial" pitchFamily="34" charset="0"/>
              </a:rPr>
              <a:pPr/>
              <a:t>32</a:t>
            </a:fld>
            <a:endParaRPr lang="zh-CN" altLang="en-US">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幻灯片图像占位符 1"/>
          <p:cNvSpPr>
            <a:spLocks noGrp="1" noRot="1" noChangeAspect="1" noTextEdit="1"/>
          </p:cNvSpPr>
          <p:nvPr>
            <p:ph type="sldImg"/>
          </p:nvPr>
        </p:nvSpPr>
        <p:spPr>
          <a:ln>
            <a:solidFill>
              <a:srgbClr val="000000"/>
            </a:solidFill>
            <a:miter lim="800000"/>
            <a:headEnd/>
            <a:tailEnd/>
          </a:ln>
        </p:spPr>
      </p:sp>
      <p:sp>
        <p:nvSpPr>
          <p:cNvPr id="7065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受托机构在开展数据管理时应满足以下要求：</a:t>
            </a:r>
          </a:p>
          <a:p>
            <a:r>
              <a:rPr lang="zh-CN" altLang="en-US" smtClean="0"/>
              <a:t>数据管理包括电子数据、纸质数据以及存放相关数据信息介质的管理；</a:t>
            </a:r>
          </a:p>
          <a:p>
            <a:r>
              <a:rPr lang="zh-CN" altLang="en-US" smtClean="0"/>
              <a:t>受托机构应与委托机构协商确定数据管理策略，包括：数据类别、数据安全等级和保护措施，数据收集、使用、修改、备份和检查的管理原则等，数据管理策略应满足监管和法规要求；</a:t>
            </a:r>
          </a:p>
          <a:p>
            <a:r>
              <a:rPr lang="zh-CN" altLang="en-US" smtClean="0"/>
              <a:t>受托机构应根据确定的数据管理策略建立数据管理规程，明确数据管理的具体办法和措施，并对介质的递送、存放、使用、维护和销毁等方面做出规定；</a:t>
            </a:r>
          </a:p>
          <a:p>
            <a:r>
              <a:rPr lang="zh-CN" altLang="en-US" smtClean="0"/>
              <a:t>受托机构应制定数据保管、备份及验证策略，明确备份范围、备份方式、备份频度、责任人、存放地点和有效性验证方法。并按照所制定管理策略的要求，对数据的完整性、可用性进行定期验证；</a:t>
            </a:r>
          </a:p>
          <a:p>
            <a:r>
              <a:rPr lang="zh-CN" altLang="en-US" smtClean="0"/>
              <a:t>受托机构应根据约定期限保留所有委托机构数据的维护记录，包括数据来源、数据分类、分级，以及收集、使用、修改、备份、检查和销毁过程的记录；</a:t>
            </a:r>
          </a:p>
          <a:p>
            <a:r>
              <a:rPr lang="zh-CN" altLang="en-US" smtClean="0"/>
              <a:t>受托机构应根据服务对象和服务需求，明确自身生产环境正常运行所需的重要业务数据、系统数据的备份策略和备份方法等，以响应和支持用户服务的恢复。</a:t>
            </a:r>
          </a:p>
        </p:txBody>
      </p:sp>
      <p:sp>
        <p:nvSpPr>
          <p:cNvPr id="7066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01E1F445-B701-42F1-BD4E-97E40A21F399}" type="slidenum">
              <a:rPr lang="zh-CN" altLang="en-US">
                <a:latin typeface="Arial" pitchFamily="34" charset="0"/>
              </a:rPr>
              <a:pPr/>
              <a:t>33</a:t>
            </a:fld>
            <a:endParaRPr lang="zh-CN" altLang="en-US">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幻灯片图像占位符 1"/>
          <p:cNvSpPr>
            <a:spLocks noGrp="1" noRot="1" noChangeAspect="1" noTextEdit="1"/>
          </p:cNvSpPr>
          <p:nvPr>
            <p:ph type="sldImg"/>
          </p:nvPr>
        </p:nvSpPr>
        <p:spPr>
          <a:ln>
            <a:solidFill>
              <a:srgbClr val="000000"/>
            </a:solidFill>
            <a:miter lim="800000"/>
            <a:headEnd/>
            <a:tailEnd/>
          </a:ln>
        </p:spPr>
      </p:sp>
      <p:sp>
        <p:nvSpPr>
          <p:cNvPr id="7270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受托机构在开展软件需求管理时应满足如下要求：</a:t>
            </a:r>
          </a:p>
        </p:txBody>
      </p:sp>
      <p:sp>
        <p:nvSpPr>
          <p:cNvPr id="7270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FD2B0994-0598-4640-ADA0-DC3343A6AEA8}" type="slidenum">
              <a:rPr lang="zh-CN" altLang="en-US">
                <a:latin typeface="Arial" pitchFamily="34" charset="0"/>
              </a:rPr>
              <a:pPr/>
              <a:t>34</a:t>
            </a:fld>
            <a:endParaRPr lang="zh-CN" altLang="en-US">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幻灯片图像占位符 1"/>
          <p:cNvSpPr>
            <a:spLocks noGrp="1" noRot="1" noChangeAspect="1" noTextEdit="1"/>
          </p:cNvSpPr>
          <p:nvPr>
            <p:ph type="sldImg"/>
          </p:nvPr>
        </p:nvSpPr>
        <p:spPr>
          <a:ln>
            <a:solidFill>
              <a:srgbClr val="000000"/>
            </a:solidFill>
            <a:miter lim="800000"/>
            <a:headEnd/>
            <a:tailEnd/>
          </a:ln>
        </p:spPr>
      </p:sp>
      <p:sp>
        <p:nvSpPr>
          <p:cNvPr id="7475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zh-CN" altLang="en-US" smtClean="0"/>
          </a:p>
        </p:txBody>
      </p:sp>
      <p:sp>
        <p:nvSpPr>
          <p:cNvPr id="7475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0B3A764B-C083-4321-9D42-D222D193ACDA}" type="slidenum">
              <a:rPr lang="zh-CN" altLang="en-US">
                <a:latin typeface="Arial" pitchFamily="34" charset="0"/>
              </a:rPr>
              <a:pPr/>
              <a:t>35</a:t>
            </a:fld>
            <a:endParaRPr lang="zh-CN" altLang="en-US">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幻灯片图像占位符 1"/>
          <p:cNvSpPr>
            <a:spLocks noGrp="1" noRot="1" noChangeAspect="1" noTextEdit="1"/>
          </p:cNvSpPr>
          <p:nvPr>
            <p:ph type="sldImg"/>
          </p:nvPr>
        </p:nvSpPr>
        <p:spPr>
          <a:ln>
            <a:solidFill>
              <a:srgbClr val="000000"/>
            </a:solidFill>
            <a:miter lim="800000"/>
            <a:headEnd/>
            <a:tailEnd/>
          </a:ln>
        </p:spPr>
      </p:sp>
      <p:sp>
        <p:nvSpPr>
          <p:cNvPr id="7680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受托机构在开展系统开发和测试时应满足如下要求：</a:t>
            </a:r>
          </a:p>
        </p:txBody>
      </p:sp>
      <p:sp>
        <p:nvSpPr>
          <p:cNvPr id="7680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7B3095FB-266E-4D51-8FB9-F131E03212B1}" type="slidenum">
              <a:rPr lang="zh-CN" altLang="en-US">
                <a:latin typeface="Arial" pitchFamily="34" charset="0"/>
              </a:rPr>
              <a:pPr/>
              <a:t>36</a:t>
            </a:fld>
            <a:endParaRPr lang="zh-CN" altLang="en-US">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幻灯片图像占位符 1"/>
          <p:cNvSpPr>
            <a:spLocks noGrp="1" noRot="1" noChangeAspect="1" noTextEdit="1"/>
          </p:cNvSpPr>
          <p:nvPr>
            <p:ph type="sldImg"/>
          </p:nvPr>
        </p:nvSpPr>
        <p:spPr>
          <a:ln>
            <a:solidFill>
              <a:srgbClr val="000000"/>
            </a:solidFill>
            <a:miter lim="800000"/>
            <a:headEnd/>
            <a:tailEnd/>
          </a:ln>
        </p:spPr>
      </p:sp>
      <p:sp>
        <p:nvSpPr>
          <p:cNvPr id="7885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zh-CN" altLang="en-US" smtClean="0"/>
          </a:p>
        </p:txBody>
      </p:sp>
      <p:sp>
        <p:nvSpPr>
          <p:cNvPr id="7885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39BA9E9D-D4BD-404B-BC59-2B6BC36169F3}" type="slidenum">
              <a:rPr lang="zh-CN" altLang="en-US">
                <a:latin typeface="Arial" pitchFamily="34" charset="0"/>
              </a:rPr>
              <a:pPr/>
              <a:t>37</a:t>
            </a:fld>
            <a:endParaRPr lang="zh-CN" altLang="en-US">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幻灯片图像占位符 1"/>
          <p:cNvSpPr>
            <a:spLocks noGrp="1" noRot="1" noChangeAspect="1" noTextEdit="1"/>
          </p:cNvSpPr>
          <p:nvPr>
            <p:ph type="sldImg"/>
          </p:nvPr>
        </p:nvSpPr>
        <p:spPr>
          <a:ln>
            <a:solidFill>
              <a:srgbClr val="000000"/>
            </a:solidFill>
            <a:miter lim="800000"/>
            <a:headEnd/>
            <a:tailEnd/>
          </a:ln>
        </p:spPr>
      </p:sp>
      <p:sp>
        <p:nvSpPr>
          <p:cNvPr id="808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zh-CN" altLang="en-US" smtClean="0"/>
          </a:p>
        </p:txBody>
      </p:sp>
      <p:sp>
        <p:nvSpPr>
          <p:cNvPr id="8090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4293020D-2160-4EC7-B410-28DB5BC22A39}" type="slidenum">
              <a:rPr lang="zh-CN" altLang="en-US">
                <a:latin typeface="Arial" pitchFamily="34" charset="0"/>
              </a:rPr>
              <a:pPr/>
              <a:t>38</a:t>
            </a:fld>
            <a:endParaRPr lang="zh-CN" altLang="en-US">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p:sp>
      <p:sp>
        <p:nvSpPr>
          <p:cNvPr id="2560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zh-CN" smtClean="0"/>
              <a:t>托管服务的实现：委托机构与受托机构达成服务意向后签署正式的服务协议或合同，内容应明确服务内容、服务级别、双方权利、责任界定和发生合同偏离时进行处置的办法；受托机构按照签署的协议进行技术和服务方案的实施准备，并与委托机构共同完成受托系统和服务的建设或迁移，在完成试和试运行后签署书面验收报告。双方书面确认验收交付报告后进入正式服务期；</a:t>
            </a:r>
          </a:p>
          <a:p>
            <a:endParaRPr lang="zh-CN" altLang="zh-CN" smtClean="0"/>
          </a:p>
        </p:txBody>
      </p:sp>
      <p:sp>
        <p:nvSpPr>
          <p:cNvPr id="2560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AAD2AC58-37C9-407A-946B-54CA4B8AB422}" type="slidenum">
              <a:rPr lang="en-US" altLang="zh-CN"/>
              <a:pPr/>
              <a:t>11</a:t>
            </a:fld>
            <a:endParaRPr lang="en-US" altLang="zh-C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幻灯片图像占位符 1"/>
          <p:cNvSpPr>
            <a:spLocks noGrp="1" noRot="1" noChangeAspect="1" noTextEdit="1"/>
          </p:cNvSpPr>
          <p:nvPr>
            <p:ph type="sldImg"/>
          </p:nvPr>
        </p:nvSpPr>
        <p:spPr>
          <a:ln>
            <a:solidFill>
              <a:srgbClr val="000000"/>
            </a:solidFill>
            <a:miter lim="800000"/>
            <a:headEnd/>
            <a:tailEnd/>
          </a:ln>
        </p:spPr>
      </p:sp>
      <p:sp>
        <p:nvSpPr>
          <p:cNvPr id="8294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受托机构在进行业务连续性的保障和管理时应满足如下要求：</a:t>
            </a:r>
          </a:p>
        </p:txBody>
      </p:sp>
      <p:sp>
        <p:nvSpPr>
          <p:cNvPr id="8294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3EADAC46-D4D4-4510-B55B-2D3E92B937B2}" type="slidenum">
              <a:rPr lang="zh-CN" altLang="en-US">
                <a:latin typeface="Arial" pitchFamily="34" charset="0"/>
              </a:rPr>
              <a:pPr/>
              <a:t>39</a:t>
            </a:fld>
            <a:endParaRPr lang="zh-CN" altLang="en-US">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幻灯片图像占位符 1"/>
          <p:cNvSpPr>
            <a:spLocks noGrp="1" noRot="1" noChangeAspect="1" noTextEdit="1"/>
          </p:cNvSpPr>
          <p:nvPr>
            <p:ph type="sldImg"/>
          </p:nvPr>
        </p:nvSpPr>
        <p:spPr>
          <a:ln>
            <a:solidFill>
              <a:srgbClr val="000000"/>
            </a:solidFill>
            <a:miter lim="800000"/>
            <a:headEnd/>
            <a:tailEnd/>
          </a:ln>
        </p:spPr>
      </p:sp>
      <p:sp>
        <p:nvSpPr>
          <p:cNvPr id="8499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受托机构在进行服务优化改善时应满足以下要求：</a:t>
            </a:r>
          </a:p>
        </p:txBody>
      </p:sp>
      <p:sp>
        <p:nvSpPr>
          <p:cNvPr id="8499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EB279418-302B-449F-9624-E0A75977DC96}" type="slidenum">
              <a:rPr lang="zh-CN" altLang="en-US">
                <a:latin typeface="Arial" pitchFamily="34" charset="0"/>
              </a:rPr>
              <a:pPr/>
              <a:t>40</a:t>
            </a:fld>
            <a:endParaRPr lang="zh-CN" altLang="en-US">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2970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61CC2A00-C459-40DA-A924-DE3F780248A5}" type="slidenum">
              <a:rPr lang="en-US" altLang="zh-CN"/>
              <a:pPr/>
              <a:t>41</a:t>
            </a:fld>
            <a:endParaRPr lang="en-US" altLang="zh-C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幻灯片图像占位符 1"/>
          <p:cNvSpPr>
            <a:spLocks noGrp="1" noRot="1" noChangeAspect="1" noTextEdit="1"/>
          </p:cNvSpPr>
          <p:nvPr>
            <p:ph type="sldImg"/>
          </p:nvPr>
        </p:nvSpPr>
        <p:spPr>
          <a:ln>
            <a:solidFill>
              <a:srgbClr val="000000"/>
            </a:solidFill>
            <a:miter lim="800000"/>
            <a:headEnd/>
            <a:tailEnd/>
          </a:ln>
        </p:spPr>
      </p:sp>
      <p:sp>
        <p:nvSpPr>
          <p:cNvPr id="8909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zh-CN" altLang="en-US" smtClean="0"/>
              <a:t>托管服务的服务内容、范围和标准要求等可能由于委托机构服务需求的变化或受托机构服务资源、服务能力的变化而进行调整。服务变更的发起应满足以下要求：</a:t>
            </a:r>
          </a:p>
          <a:p>
            <a:r>
              <a:rPr lang="zh-CN" altLang="en-US" smtClean="0"/>
              <a:t>委托机构发起服务变更请求，受托机构应及时响应，并在规定的时间内进行反馈。反馈的内容包括：</a:t>
            </a:r>
          </a:p>
          <a:p>
            <a:r>
              <a:rPr lang="zh-CN" altLang="en-US" smtClean="0"/>
              <a:t>双方就服务变更确认后，受托机构应细化变更服务方案、实施计划和恢复方案等；</a:t>
            </a:r>
          </a:p>
          <a:p>
            <a:r>
              <a:rPr lang="zh-CN" altLang="en-US" smtClean="0"/>
              <a:t>受托机构应提出服务内容相匹配的服务内容说明及服务级别承诺；</a:t>
            </a:r>
          </a:p>
          <a:p>
            <a:r>
              <a:rPr lang="zh-CN" altLang="en-US" smtClean="0"/>
              <a:t>变更的服务内容及服务级别应以合同方式体现。</a:t>
            </a:r>
          </a:p>
          <a:p>
            <a:r>
              <a:rPr lang="zh-CN" altLang="en-US" smtClean="0"/>
              <a:t>受托机构发起服务变更，应提出变更的方案，并与委托机构协商确定变更方案，变更方案应：</a:t>
            </a:r>
          </a:p>
          <a:p>
            <a:r>
              <a:rPr lang="zh-CN" altLang="en-US" smtClean="0"/>
              <a:t>明确变更带来的风险，提出风险防范计划，制定风险管控与抵御措施；</a:t>
            </a:r>
          </a:p>
          <a:p>
            <a:r>
              <a:rPr lang="zh-CN" altLang="en-US" smtClean="0"/>
              <a:t>提出明确的时间计划，并与由委托机构充分协商，审核确认，避开银行业务运行敏感时间窗口；</a:t>
            </a:r>
          </a:p>
          <a:p>
            <a:r>
              <a:rPr lang="zh-CN" altLang="en-US" smtClean="0"/>
              <a:t>如由于受托机构的重大组织变化、资源变更、战略转型等需要进行重大变更，应事先向委托机构发起申请，为双方协商和托管服务的平稳过渡预留足够时间。</a:t>
            </a:r>
            <a:endParaRPr lang="en-US" altLang="zh-CN" smtClean="0"/>
          </a:p>
          <a:p>
            <a:r>
              <a:rPr lang="zh-CN" altLang="en-US" smtClean="0"/>
              <a:t>受托机构应配合委托机构对变更服务方案进行风险评估，并根据风险评估结果，采取必要措施控制变更风险，评估内容至少应包括：</a:t>
            </a:r>
          </a:p>
          <a:p>
            <a:r>
              <a:rPr lang="zh-CN" altLang="en-US" smtClean="0"/>
              <a:t>基础架构运行风险评估；</a:t>
            </a:r>
          </a:p>
          <a:p>
            <a:r>
              <a:rPr lang="zh-CN" altLang="en-US" smtClean="0"/>
              <a:t>技术性风险评估；</a:t>
            </a:r>
          </a:p>
          <a:p>
            <a:r>
              <a:rPr lang="zh-CN" altLang="en-US" smtClean="0"/>
              <a:t>服务经验风险评估；</a:t>
            </a:r>
          </a:p>
          <a:p>
            <a:r>
              <a:rPr lang="zh-CN" altLang="en-US" smtClean="0"/>
              <a:t>服务人员风险评估；</a:t>
            </a:r>
          </a:p>
          <a:p>
            <a:r>
              <a:rPr lang="zh-CN" altLang="en-US" smtClean="0"/>
              <a:t>合规性风险评估；</a:t>
            </a:r>
          </a:p>
          <a:p>
            <a:r>
              <a:rPr lang="zh-CN" altLang="en-US" smtClean="0"/>
              <a:t>操作性风险评估。</a:t>
            </a:r>
          </a:p>
          <a:p>
            <a:r>
              <a:rPr lang="zh-CN" altLang="en-US" smtClean="0"/>
              <a:t>受托机构如因自身机构重组、突发性破产和重大人员流失等原因导致突发性的服务变更或服务终止，双方应：</a:t>
            </a:r>
          </a:p>
          <a:p>
            <a:r>
              <a:rPr lang="zh-CN" altLang="en-US" smtClean="0"/>
              <a:t>严格按照合同规定，履行双方责任和义务；</a:t>
            </a:r>
          </a:p>
          <a:p>
            <a:r>
              <a:rPr lang="zh-CN" altLang="en-US" smtClean="0"/>
              <a:t>委托机构应按照事先准备的服务中断应急预案处置；</a:t>
            </a:r>
          </a:p>
          <a:p>
            <a:r>
              <a:rPr lang="zh-CN" altLang="en-US" smtClean="0"/>
              <a:t>受托机构应协助委托机构，在服务变更或终止过程中，保证系统的有效运行；</a:t>
            </a:r>
          </a:p>
          <a:p>
            <a:r>
              <a:rPr lang="zh-CN" altLang="en-US" smtClean="0"/>
              <a:t>受托机构应协助委托机构顺利完成服务交接。</a:t>
            </a:r>
          </a:p>
        </p:txBody>
      </p:sp>
      <p:sp>
        <p:nvSpPr>
          <p:cNvPr id="8909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020BA1A9-7A32-438B-B94A-98EF73F0BBFC}" type="slidenum">
              <a:rPr lang="zh-CN" altLang="en-US">
                <a:latin typeface="Arial" pitchFamily="34" charset="0"/>
              </a:rPr>
              <a:pPr/>
              <a:t>42</a:t>
            </a:fld>
            <a:endParaRPr lang="zh-CN" altLang="en-US">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幻灯片图像占位符 1"/>
          <p:cNvSpPr>
            <a:spLocks noGrp="1" noRot="1" noChangeAspect="1" noTextEdit="1"/>
          </p:cNvSpPr>
          <p:nvPr>
            <p:ph type="sldImg"/>
          </p:nvPr>
        </p:nvSpPr>
        <p:spPr>
          <a:ln>
            <a:solidFill>
              <a:srgbClr val="000000"/>
            </a:solidFill>
            <a:miter lim="800000"/>
            <a:headEnd/>
            <a:tailEnd/>
          </a:ln>
        </p:spPr>
      </p:sp>
      <p:sp>
        <p:nvSpPr>
          <p:cNvPr id="9113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zh-CN" altLang="en-US" smtClean="0"/>
          </a:p>
        </p:txBody>
      </p:sp>
      <p:sp>
        <p:nvSpPr>
          <p:cNvPr id="9114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09770E13-6B6F-4920-B623-5D08A3A691C4}" type="slidenum">
              <a:rPr lang="zh-CN" altLang="en-US">
                <a:latin typeface="Arial" pitchFamily="34" charset="0"/>
              </a:rPr>
              <a:pPr/>
              <a:t>43</a:t>
            </a:fld>
            <a:endParaRPr lang="zh-CN" altLang="en-US">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2970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61CC2A00-C459-40DA-A924-DE3F780248A5}" type="slidenum">
              <a:rPr lang="en-US" altLang="zh-CN"/>
              <a:pPr/>
              <a:t>44</a:t>
            </a:fld>
            <a:endParaRPr lang="en-US" altLang="zh-CN"/>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幻灯片图像占位符 1"/>
          <p:cNvSpPr>
            <a:spLocks noGrp="1" noRot="1" noChangeAspect="1" noTextEdit="1"/>
          </p:cNvSpPr>
          <p:nvPr>
            <p:ph type="sldImg"/>
          </p:nvPr>
        </p:nvSpPr>
        <p:spPr>
          <a:ln>
            <a:solidFill>
              <a:srgbClr val="000000"/>
            </a:solidFill>
            <a:miter lim="800000"/>
            <a:headEnd/>
            <a:tailEnd/>
          </a:ln>
        </p:spPr>
      </p:sp>
      <p:sp>
        <p:nvSpPr>
          <p:cNvPr id="9523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zh-CN" altLang="en-US" smtClean="0"/>
          </a:p>
        </p:txBody>
      </p:sp>
      <p:sp>
        <p:nvSpPr>
          <p:cNvPr id="9523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5F8FCE5C-E4CC-4C23-B682-042C7AC82A58}" type="slidenum">
              <a:rPr lang="zh-CN" altLang="en-US">
                <a:latin typeface="Arial" pitchFamily="34" charset="0"/>
              </a:rPr>
              <a:pPr/>
              <a:t>45</a:t>
            </a:fld>
            <a:endParaRPr lang="zh-CN" altLang="en-US">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幻灯片图像占位符 1"/>
          <p:cNvSpPr>
            <a:spLocks noGrp="1" noRot="1" noChangeAspect="1" noTextEdit="1"/>
          </p:cNvSpPr>
          <p:nvPr>
            <p:ph type="sldImg"/>
          </p:nvPr>
        </p:nvSpPr>
        <p:spPr>
          <a:ln>
            <a:solidFill>
              <a:srgbClr val="000000"/>
            </a:solidFill>
            <a:miter lim="800000"/>
            <a:headEnd/>
            <a:tailEnd/>
          </a:ln>
        </p:spPr>
      </p:sp>
      <p:sp>
        <p:nvSpPr>
          <p:cNvPr id="9728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zh-CN" altLang="en-US" smtClean="0"/>
          </a:p>
        </p:txBody>
      </p:sp>
      <p:sp>
        <p:nvSpPr>
          <p:cNvPr id="9728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F3993CBB-CE71-4394-9EFA-C2AB42AB00D2}" type="slidenum">
              <a:rPr lang="zh-CN" altLang="en-US">
                <a:latin typeface="Arial" pitchFamily="34" charset="0"/>
              </a:rPr>
              <a:pPr/>
              <a:t>46</a:t>
            </a:fld>
            <a:endParaRPr lang="zh-CN" altLang="en-US">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幻灯片图像占位符 1"/>
          <p:cNvSpPr>
            <a:spLocks noGrp="1" noRot="1" noChangeAspect="1" noTextEdit="1"/>
          </p:cNvSpPr>
          <p:nvPr>
            <p:ph type="sldImg"/>
          </p:nvPr>
        </p:nvSpPr>
        <p:spPr>
          <a:ln>
            <a:solidFill>
              <a:srgbClr val="000000"/>
            </a:solidFill>
            <a:miter lim="800000"/>
            <a:headEnd/>
            <a:tailEnd/>
          </a:ln>
        </p:spPr>
      </p:sp>
      <p:sp>
        <p:nvSpPr>
          <p:cNvPr id="9933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zh-CN" altLang="en-US" smtClean="0"/>
          </a:p>
        </p:txBody>
      </p:sp>
      <p:sp>
        <p:nvSpPr>
          <p:cNvPr id="9933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1D3FBDE8-06F7-43A1-A919-D21531851443}" type="slidenum">
              <a:rPr lang="zh-CN" altLang="en-US">
                <a:latin typeface="Arial" pitchFamily="34" charset="0"/>
              </a:rPr>
              <a:pPr/>
              <a:t>47</a:t>
            </a:fld>
            <a:endParaRPr lang="zh-CN" altLang="en-US">
              <a:latin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a:ln/>
        </p:spPr>
      </p:sp>
      <p:sp>
        <p:nvSpPr>
          <p:cNvPr id="23555" name="备注占位符 2"/>
          <p:cNvSpPr>
            <a:spLocks noGrp="1"/>
          </p:cNvSpPr>
          <p:nvPr>
            <p:ph type="body" idx="1"/>
          </p:nvPr>
        </p:nvSpPr>
        <p:spPr>
          <a:noFill/>
          <a:ln/>
        </p:spPr>
        <p:txBody>
          <a:bodyPr/>
          <a:lstStyle/>
          <a:p>
            <a:pPr eaLnBrk="1" hangingPunct="1"/>
            <a:endParaRPr lang="zh-CN" altLang="en-US" smtClean="0">
              <a:latin typeface="Arial" charset="0"/>
              <a:ea typeface="宋体" charset="-122"/>
            </a:endParaRPr>
          </a:p>
        </p:txBody>
      </p:sp>
      <p:sp>
        <p:nvSpPr>
          <p:cNvPr id="23556" name="灯片编号占位符 3"/>
          <p:cNvSpPr>
            <a:spLocks noGrp="1"/>
          </p:cNvSpPr>
          <p:nvPr>
            <p:ph type="sldNum" sz="quarter" idx="5"/>
          </p:nvPr>
        </p:nvSpPr>
        <p:spPr>
          <a:noFill/>
        </p:spPr>
        <p:txBody>
          <a:bodyPr/>
          <a:lstStyle/>
          <a:p>
            <a:fld id="{856F0DC3-4DF0-41E7-A437-52A1E0BB67C4}" type="slidenum">
              <a:rPr lang="en-US" altLang="zh-CN" smtClean="0">
                <a:latin typeface="Arial" charset="0"/>
                <a:ea typeface="宋体" charset="-122"/>
              </a:rPr>
              <a:pPr/>
              <a:t>48</a:t>
            </a:fld>
            <a:endParaRPr lang="en-US" altLang="zh-CN" smtClean="0">
              <a:latin typeface="Arial" charset="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p:sp>
      <p:sp>
        <p:nvSpPr>
          <p:cNvPr id="2765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zh-CN" smtClean="0"/>
              <a:t>托管服务的持续保障：在托管服务合同存续期间，受托机构应建立受托信息系统的服务规划和服务管理体系，确保达成约定的服务内容和服务级别，并定期提供服务达成情况的报告。委托机构在托管服务合同存续期间对受托机构进行定期评估，审查约定的服务目标和服务承诺的达成情况，审查服务管理过程的执行情况，并对受托机构定期进行审计</a:t>
            </a:r>
            <a:r>
              <a:rPr lang="zh-CN" altLang="en-US" smtClean="0"/>
              <a:t>；</a:t>
            </a:r>
            <a:endParaRPr lang="en-US" altLang="zh-CN" smtClean="0"/>
          </a:p>
          <a:p>
            <a:r>
              <a:rPr lang="zh-CN" altLang="zh-CN" smtClean="0"/>
              <a:t>托管服务的变更和退出：委托机构在与受托机构合同谈判过程中应明确变更服务协议的流程，以及委托机构或受托机构选择变更或终止服务协议的条件，确保在中止服务协议时收回或销毁受托机构保存的所有敏感信息和资料。当委托机构需求或受托机构服务保障能力发生重大变更时，双方根据事先约定的服务变更和退出流程妥善处理，调整服务协议或合同，处理遗留资产和信息，切实保障双方的利益和安全。</a:t>
            </a:r>
          </a:p>
        </p:txBody>
      </p:sp>
      <p:sp>
        <p:nvSpPr>
          <p:cNvPr id="2765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B67F1BCF-7219-4C29-ACAA-84F1533C1EEA}" type="slidenum">
              <a:rPr lang="en-US" altLang="zh-CN"/>
              <a:pPr/>
              <a:t>12</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2970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61CC2A00-C459-40DA-A924-DE3F780248A5}" type="slidenum">
              <a:rPr lang="en-US" altLang="zh-CN"/>
              <a:pPr/>
              <a:t>14</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p:sp>
      <p:sp>
        <p:nvSpPr>
          <p:cNvPr id="3174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zh-CN" smtClean="0"/>
              <a:t>委托机构应建立专门的托管服务管理团队，完整的托管维护服务管理团队职能至少应包括：</a:t>
            </a:r>
            <a:endParaRPr lang="en-US" altLang="zh-CN" smtClean="0"/>
          </a:p>
          <a:p>
            <a:r>
              <a:rPr lang="en-US" altLang="zh-CN" smtClean="0"/>
              <a:t>……</a:t>
            </a:r>
            <a:endParaRPr lang="zh-CN" altLang="en-US" smtClean="0"/>
          </a:p>
          <a:p>
            <a:endParaRPr lang="zh-CN" altLang="zh-CN" smtClean="0"/>
          </a:p>
        </p:txBody>
      </p:sp>
      <p:sp>
        <p:nvSpPr>
          <p:cNvPr id="3174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AD1C6149-D28D-4FA7-AAF8-EC3174CD7C1F}" type="slidenum">
              <a:rPr lang="en-US" altLang="zh-CN"/>
              <a:pPr/>
              <a:t>15</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p:sp>
      <p:sp>
        <p:nvSpPr>
          <p:cNvPr id="102403" name="备注占位符 2"/>
          <p:cNvSpPr>
            <a:spLocks noGrp="1"/>
          </p:cNvSpPr>
          <p:nvPr>
            <p:ph type="body" idx="1"/>
          </p:nvPr>
        </p:nvSpPr>
        <p:spPr>
          <a:ln/>
        </p:spPr>
        <p:txBody>
          <a:bodyPr/>
          <a:lstStyle/>
          <a:p>
            <a:pPr marL="0" lvl="2">
              <a:defRPr/>
            </a:pPr>
            <a:r>
              <a:rPr lang="zh-CN" altLang="zh-CN" sz="1600" kern="0" dirty="0">
                <a:solidFill>
                  <a:srgbClr val="1E4E79"/>
                </a:solidFill>
                <a:latin typeface="黑体" pitchFamily="49" charset="-122"/>
                <a:ea typeface="黑体" pitchFamily="49" charset="-122"/>
              </a:rPr>
              <a:t>委托机构可按照自身业务特点、托管维护服务的范围</a:t>
            </a:r>
            <a:r>
              <a:rPr lang="zh-CN" altLang="en-US" sz="1600" kern="0" dirty="0">
                <a:solidFill>
                  <a:srgbClr val="1E4E79"/>
                </a:solidFill>
                <a:latin typeface="黑体" pitchFamily="49" charset="-122"/>
                <a:ea typeface="黑体" pitchFamily="49" charset="-122"/>
              </a:rPr>
              <a:t>、自</a:t>
            </a:r>
            <a:r>
              <a:rPr lang="zh-CN" altLang="zh-CN" sz="1600" kern="0" dirty="0">
                <a:solidFill>
                  <a:srgbClr val="1E4E79"/>
                </a:solidFill>
                <a:latin typeface="黑体" pitchFamily="49" charset="-122"/>
                <a:ea typeface="黑体" pitchFamily="49" charset="-122"/>
              </a:rPr>
              <a:t>身机构和人员构成等特点设定相应的组织架构和岗位</a:t>
            </a:r>
            <a:r>
              <a:rPr lang="en-US" altLang="zh-CN" sz="1600" kern="0" dirty="0">
                <a:solidFill>
                  <a:srgbClr val="1E4E79"/>
                </a:solidFill>
                <a:latin typeface="黑体" pitchFamily="49" charset="-122"/>
                <a:ea typeface="黑体" pitchFamily="49" charset="-122"/>
              </a:rPr>
              <a:t>——</a:t>
            </a:r>
            <a:endParaRPr lang="zh-CN" altLang="en-US" sz="1800" kern="0" dirty="0">
              <a:solidFill>
                <a:srgbClr val="1E4E79"/>
              </a:solidFill>
              <a:latin typeface="黑体" pitchFamily="49" charset="-122"/>
              <a:ea typeface="黑体" pitchFamily="49" charset="-122"/>
            </a:endParaRPr>
          </a:p>
        </p:txBody>
      </p:sp>
      <p:sp>
        <p:nvSpPr>
          <p:cNvPr id="3379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AA69070A-B42D-4E2C-B16B-0E22C5A8EC41}" type="slidenum">
              <a:rPr lang="en-US" altLang="zh-CN"/>
              <a:pPr/>
              <a:t>16</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p:sp>
      <p:sp>
        <p:nvSpPr>
          <p:cNvPr id="3584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zh-CN" smtClean="0"/>
              <a:t>一个完整的托管维护服务团队职能至少应包括：</a:t>
            </a:r>
            <a:endParaRPr lang="en-US" altLang="zh-CN" smtClean="0"/>
          </a:p>
          <a:p>
            <a:r>
              <a:rPr lang="en-US" altLang="zh-CN" smtClean="0"/>
              <a:t>……</a:t>
            </a:r>
          </a:p>
        </p:txBody>
      </p:sp>
      <p:sp>
        <p:nvSpPr>
          <p:cNvPr id="3584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7C4B6D63-7B87-46AE-BFF9-60BC43FBA764}" type="slidenum">
              <a:rPr lang="en-US" altLang="zh-CN"/>
              <a:pPr/>
              <a:t>17</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TextEdit="1"/>
          </p:cNvSpPr>
          <p:nvPr>
            <p:ph type="sldImg"/>
          </p:nvPr>
        </p:nvSpPr>
        <p:spPr/>
      </p:sp>
      <p:sp>
        <p:nvSpPr>
          <p:cNvPr id="102403" name="备注占位符 2"/>
          <p:cNvSpPr>
            <a:spLocks noGrp="1"/>
          </p:cNvSpPr>
          <p:nvPr>
            <p:ph type="body" idx="1"/>
          </p:nvPr>
        </p:nvSpPr>
        <p:spPr>
          <a:ln/>
        </p:spPr>
        <p:txBody>
          <a:bodyPr/>
          <a:lstStyle/>
          <a:p>
            <a:pPr marL="0" lvl="2">
              <a:defRPr/>
            </a:pPr>
            <a:r>
              <a:rPr lang="zh-CN" altLang="zh-CN" sz="1600" kern="0" dirty="0">
                <a:solidFill>
                  <a:srgbClr val="1E4E79"/>
                </a:solidFill>
                <a:latin typeface="黑体" pitchFamily="49" charset="-122"/>
                <a:ea typeface="黑体" pitchFamily="49" charset="-122"/>
              </a:rPr>
              <a:t>受托机构可按照自身服务对象、服务范围、自身人员和能力构成等特点设定相应的组织架构和岗位</a:t>
            </a:r>
            <a:r>
              <a:rPr lang="en-US" altLang="zh-CN" sz="1600" kern="0" dirty="0">
                <a:solidFill>
                  <a:srgbClr val="1E4E79"/>
                </a:solidFill>
                <a:latin typeface="黑体" pitchFamily="49" charset="-122"/>
                <a:ea typeface="黑体" pitchFamily="49" charset="-122"/>
              </a:rPr>
              <a:t>——</a:t>
            </a:r>
            <a:endParaRPr lang="zh-CN" altLang="en-US" sz="1800" kern="0" dirty="0">
              <a:solidFill>
                <a:srgbClr val="1E4E79"/>
              </a:solidFill>
              <a:latin typeface="黑体" pitchFamily="49" charset="-122"/>
              <a:ea typeface="黑体" pitchFamily="49" charset="-122"/>
            </a:endParaRPr>
          </a:p>
          <a:p>
            <a:pPr>
              <a:defRPr/>
            </a:pPr>
            <a:endParaRPr lang="zh-CN" altLang="zh-CN" dirty="0" smtClean="0"/>
          </a:p>
        </p:txBody>
      </p:sp>
      <p:sp>
        <p:nvSpPr>
          <p:cNvPr id="3789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宋体" pitchFamily="2" charset="-122"/>
              </a:defRPr>
            </a:lvl1pPr>
            <a:lvl2pPr marL="728091" indent="-280035">
              <a:defRPr sz="1200">
                <a:solidFill>
                  <a:schemeClr val="tx1"/>
                </a:solidFill>
                <a:latin typeface="Times New Roman" pitchFamily="18" charset="0"/>
                <a:ea typeface="宋体" pitchFamily="2" charset="-122"/>
              </a:defRPr>
            </a:lvl2pPr>
            <a:lvl3pPr marL="1120140" indent="-224028">
              <a:defRPr sz="1200">
                <a:solidFill>
                  <a:schemeClr val="tx1"/>
                </a:solidFill>
                <a:latin typeface="Times New Roman" pitchFamily="18" charset="0"/>
                <a:ea typeface="宋体" pitchFamily="2" charset="-122"/>
              </a:defRPr>
            </a:lvl3pPr>
            <a:lvl4pPr marL="1568196" indent="-224028">
              <a:defRPr sz="1200">
                <a:solidFill>
                  <a:schemeClr val="tx1"/>
                </a:solidFill>
                <a:latin typeface="Times New Roman" pitchFamily="18" charset="0"/>
                <a:ea typeface="宋体" pitchFamily="2" charset="-122"/>
              </a:defRPr>
            </a:lvl4pPr>
            <a:lvl5pPr marL="2016252" indent="-224028">
              <a:defRPr sz="1200">
                <a:solidFill>
                  <a:schemeClr val="tx1"/>
                </a:solidFill>
                <a:latin typeface="Times New Roman" pitchFamily="18" charset="0"/>
                <a:ea typeface="宋体" pitchFamily="2" charset="-122"/>
              </a:defRPr>
            </a:lvl5pPr>
            <a:lvl6pPr marL="2464308" indent="-224028"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12364" indent="-224028"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360420" indent="-224028"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08476" indent="-224028"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fld id="{04172FF9-2EC2-4E10-AC2E-79C440C18DFE}" type="slidenum">
              <a:rPr lang="en-US" altLang="zh-CN"/>
              <a:pPr/>
              <a:t>18</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7" name="Picture 7" descr="ppt模板-1"/>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3" name="标题 3"/>
          <p:cNvSpPr>
            <a:spLocks noGrp="1"/>
          </p:cNvSpPr>
          <p:nvPr>
            <p:ph type="title"/>
          </p:nvPr>
        </p:nvSpPr>
        <p:spPr>
          <a:xfrm>
            <a:off x="216968" y="62082"/>
            <a:ext cx="6624736" cy="792088"/>
          </a:xfrm>
          <a:prstGeom prst="rect">
            <a:avLst/>
          </a:prstGeom>
        </p:spPr>
        <p:txBody>
          <a:bodyPr/>
          <a:lstStyle>
            <a:lvl1pPr algn="l">
              <a:defRPr/>
            </a:lvl1pPr>
          </a:lstStyle>
          <a:p>
            <a:r>
              <a:rPr lang="zh-CN" altLang="en-US" dirty="0" smtClean="0"/>
              <a:t>单击此处编辑母版标题样式</a:t>
            </a:r>
            <a:endParaRPr lang="zh-CN" altLang="en-US" dirty="0"/>
          </a:p>
        </p:txBody>
      </p:sp>
    </p:spTree>
    <p:extLst>
      <p:ext uri="{BB962C8B-B14F-4D97-AF65-F5344CB8AC3E}">
        <p14:creationId xmlns:p14="http://schemas.microsoft.com/office/powerpoint/2010/main" val="1763567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17/3/27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17/3/27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pic>
        <p:nvPicPr>
          <p:cNvPr id="8" name="Picture 7" descr="ppt模板-2 070513"/>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1" Type="http://schemas.openxmlformats.org/officeDocument/2006/relationships/diagramColors" Target="../diagrams/colors6.xml"/><Relationship Id="rId12" Type="http://schemas.microsoft.com/office/2007/relationships/diagramDrawing" Target="../diagrams/drawing6.xml"/><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8" Type="http://schemas.openxmlformats.org/officeDocument/2006/relationships/diagramData" Target="../diagrams/data6.xml"/><Relationship Id="rId9" Type="http://schemas.openxmlformats.org/officeDocument/2006/relationships/diagramLayout" Target="../diagrams/layout6.xml"/><Relationship Id="rId10"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8.xml"/><Relationship Id="rId4" Type="http://schemas.openxmlformats.org/officeDocument/2006/relationships/diagramLayout" Target="../diagrams/layout8.xml"/><Relationship Id="rId5" Type="http://schemas.openxmlformats.org/officeDocument/2006/relationships/diagramQuickStyle" Target="../diagrams/quickStyle8.xml"/><Relationship Id="rId6" Type="http://schemas.openxmlformats.org/officeDocument/2006/relationships/diagramColors" Target="../diagrams/colors8.xml"/><Relationship Id="rId7" Type="http://schemas.microsoft.com/office/2007/relationships/diagramDrawing" Target="../diagrams/drawing8.xml"/><Relationship Id="rId1" Type="http://schemas.openxmlformats.org/officeDocument/2006/relationships/slideLayout" Target="../slideLayouts/slideLayout11.xml"/><Relationship Id="rId2" Type="http://schemas.openxmlformats.org/officeDocument/2006/relationships/notesSlide" Target="../notesSlides/notesSlide3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 Id="rId3"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3.xml"/><Relationship Id="rId2"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4429132"/>
            <a:ext cx="8229600" cy="714380"/>
          </a:xfrm>
          <a:effectLst>
            <a:outerShdw blurRad="50800" dist="38100" dir="2700000" algn="tl" rotWithShape="0">
              <a:prstClr val="black">
                <a:alpha val="40000"/>
              </a:prstClr>
            </a:outerShdw>
          </a:effectLst>
        </p:spPr>
        <p:txBody>
          <a:bodyPr>
            <a:normAutofit fontScale="92500"/>
          </a:bodyPr>
          <a:lstStyle/>
          <a:p>
            <a:pPr>
              <a:buNone/>
            </a:pPr>
            <a:r>
              <a:rPr lang="en-US" altLang="zh-CN" b="1" dirty="0" smtClean="0">
                <a:latin typeface="幼圆" pitchFamily="49" charset="-122"/>
                <a:ea typeface="幼圆" pitchFamily="49" charset="-122"/>
              </a:rPr>
              <a:t>《</a:t>
            </a:r>
            <a:r>
              <a:rPr lang="zh-CN" altLang="en-US" b="1" dirty="0" smtClean="0">
                <a:latin typeface="幼圆" pitchFamily="49" charset="-122"/>
                <a:ea typeface="幼圆" pitchFamily="49" charset="-122"/>
              </a:rPr>
              <a:t>中小银行信息系统托管维护服务规范</a:t>
            </a:r>
            <a:r>
              <a:rPr lang="en-US" altLang="zh-CN" b="1" dirty="0" smtClean="0">
                <a:latin typeface="幼圆" pitchFamily="49" charset="-122"/>
                <a:ea typeface="幼圆" pitchFamily="49" charset="-122"/>
              </a:rPr>
              <a:t>》</a:t>
            </a:r>
            <a:r>
              <a:rPr lang="zh-CN" altLang="en-US" b="1" dirty="0" smtClean="0">
                <a:latin typeface="幼圆" pitchFamily="49" charset="-122"/>
                <a:ea typeface="幼圆" pitchFamily="49" charset="-122"/>
              </a:rPr>
              <a:t>介绍</a:t>
            </a:r>
            <a:endParaRPr lang="zh-CN" altLang="en-US" b="1" dirty="0">
              <a:latin typeface="幼圆" pitchFamily="49" charset="-122"/>
              <a:ea typeface="幼圆" pitchFamily="49" charset="-122"/>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25073" y="89445"/>
            <a:ext cx="6754813" cy="792163"/>
          </a:xfrm>
          <a:prstGeom prst="rect">
            <a:avLst/>
          </a:prstGeom>
        </p:spPr>
        <p:txBody>
          <a:bodyPr anchor="ctr"/>
          <a:lstStyle/>
          <a:p>
            <a:pPr>
              <a:spcBef>
                <a:spcPct val="0"/>
              </a:spcBef>
              <a:defRPr/>
            </a:pPr>
            <a:r>
              <a:rPr lang="zh-CN" altLang="en-US" sz="3200" dirty="0">
                <a:solidFill>
                  <a:schemeClr val="bg1"/>
                </a:solidFill>
                <a:latin typeface="幼圆" panose="02010509060101010101" pitchFamily="49" charset="-122"/>
                <a:ea typeface="幼圆" panose="02010509060101010101" pitchFamily="49" charset="-122"/>
                <a:cs typeface="+mj-cs"/>
              </a:rPr>
              <a:t>综述：托管维护服务生命周期</a:t>
            </a: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一</a:t>
            </a:r>
            <a:r>
              <a:rPr lang="en-US" altLang="zh-CN" sz="3200" dirty="0">
                <a:solidFill>
                  <a:schemeClr val="bg1"/>
                </a:solidFill>
                <a:latin typeface="幼圆" panose="02010509060101010101" pitchFamily="49" charset="-122"/>
                <a:ea typeface="幼圆" panose="02010509060101010101" pitchFamily="49" charset="-122"/>
                <a:cs typeface="+mj-cs"/>
              </a:rPr>
              <a:t>)</a:t>
            </a:r>
            <a:endParaRPr lang="zh-CN" altLang="en-US" sz="3200" dirty="0">
              <a:solidFill>
                <a:schemeClr val="bg1"/>
              </a:solidFill>
              <a:latin typeface="幼圆" panose="02010509060101010101" pitchFamily="49" charset="-122"/>
              <a:ea typeface="幼圆" panose="02010509060101010101" pitchFamily="49" charset="-122"/>
              <a:cs typeface="+mj-cs"/>
            </a:endParaRPr>
          </a:p>
        </p:txBody>
      </p:sp>
      <p:sp>
        <p:nvSpPr>
          <p:cNvPr id="22531"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aphicFrame>
        <p:nvGraphicFramePr>
          <p:cNvPr id="6" name="图示 5"/>
          <p:cNvGraphicFramePr/>
          <p:nvPr>
            <p:extLst>
              <p:ext uri="{D42A27DB-BD31-4B8C-83A1-F6EECF244321}">
                <p14:modId xmlns:p14="http://schemas.microsoft.com/office/powerpoint/2010/main" val="2341849079"/>
              </p:ext>
            </p:extLst>
          </p:nvPr>
        </p:nvGraphicFramePr>
        <p:xfrm>
          <a:off x="593812" y="1077987"/>
          <a:ext cx="7506580" cy="22048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2533" name="组合 11"/>
          <p:cNvGrpSpPr>
            <a:grpSpLocks/>
          </p:cNvGrpSpPr>
          <p:nvPr/>
        </p:nvGrpSpPr>
        <p:grpSpPr bwMode="auto">
          <a:xfrm>
            <a:off x="539750" y="3094707"/>
            <a:ext cx="8113713" cy="2422525"/>
            <a:chOff x="526494" y="1618243"/>
            <a:chExt cx="8113730" cy="2422636"/>
          </a:xfrm>
        </p:grpSpPr>
        <p:grpSp>
          <p:nvGrpSpPr>
            <p:cNvPr id="22535" name="组合 8"/>
            <p:cNvGrpSpPr>
              <a:grpSpLocks/>
            </p:cNvGrpSpPr>
            <p:nvPr/>
          </p:nvGrpSpPr>
          <p:grpSpPr bwMode="auto">
            <a:xfrm>
              <a:off x="526494" y="1618244"/>
              <a:ext cx="1695002" cy="1038868"/>
              <a:chOff x="5733" y="82462"/>
              <a:chExt cx="1695002" cy="1038868"/>
            </a:xfrm>
          </p:grpSpPr>
          <p:sp>
            <p:nvSpPr>
              <p:cNvPr id="33" name="圆角矩形 32"/>
              <p:cNvSpPr/>
              <p:nvPr/>
            </p:nvSpPr>
            <p:spPr>
              <a:xfrm>
                <a:off x="5733" y="82461"/>
                <a:ext cx="1695454" cy="1038273"/>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34" name="圆角矩形 4"/>
              <p:cNvSpPr/>
              <p:nvPr/>
            </p:nvSpPr>
            <p:spPr>
              <a:xfrm>
                <a:off x="18433" y="93575"/>
                <a:ext cx="1657354" cy="687419"/>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lstStyle/>
              <a:p>
                <a:pPr algn="ctr" defTabSz="80010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信息系统服务需求评估</a:t>
                </a:r>
              </a:p>
            </p:txBody>
          </p:sp>
        </p:grpSp>
        <p:grpSp>
          <p:nvGrpSpPr>
            <p:cNvPr id="22536" name="组合 9"/>
            <p:cNvGrpSpPr>
              <a:grpSpLocks/>
            </p:cNvGrpSpPr>
            <p:nvPr/>
          </p:nvGrpSpPr>
          <p:grpSpPr bwMode="auto">
            <a:xfrm>
              <a:off x="732377" y="2348879"/>
              <a:ext cx="2052000" cy="1692000"/>
              <a:chOff x="211616" y="813097"/>
              <a:chExt cx="2052000" cy="1692000"/>
            </a:xfrm>
          </p:grpSpPr>
          <p:sp>
            <p:nvSpPr>
              <p:cNvPr id="31" name="圆角矩形 30"/>
              <p:cNvSpPr/>
              <p:nvPr/>
            </p:nvSpPr>
            <p:spPr>
              <a:xfrm>
                <a:off x="212108" y="812744"/>
                <a:ext cx="2051054" cy="1692353"/>
              </a:xfrm>
              <a:prstGeom prst="roundRect">
                <a:avLst>
                  <a:gd name="adj" fmla="val 10000"/>
                </a:avLst>
              </a:prstGeom>
            </p:spPr>
            <p:style>
              <a:lnRef idx="1">
                <a:schemeClr val="accent2">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32" name="圆角矩形 6"/>
              <p:cNvSpPr/>
              <p:nvPr/>
            </p:nvSpPr>
            <p:spPr>
              <a:xfrm>
                <a:off x="235921" y="874660"/>
                <a:ext cx="1943104" cy="151137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9568" tIns="99568" rIns="99568" bIns="99568" spcCol="1270"/>
              <a:lstStyle/>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资源、服务内容、服务级别</a:t>
                </a:r>
                <a:endParaRPr lang="en-US" altLang="zh-CN" sz="1400" b="0" dirty="0">
                  <a:latin typeface="幼圆" panose="02010509060101010101" pitchFamily="49" charset="-122"/>
                  <a:ea typeface="幼圆" panose="02010509060101010101" pitchFamily="49" charset="-122"/>
                </a:endParaRP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软件及数据知识产权使用情况</a:t>
                </a: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可能的资源获取方式和面临的风险、收益</a:t>
                </a:r>
              </a:p>
            </p:txBody>
          </p:sp>
        </p:grpSp>
        <p:grpSp>
          <p:nvGrpSpPr>
            <p:cNvPr id="22537" name="组合 10"/>
            <p:cNvGrpSpPr>
              <a:grpSpLocks/>
            </p:cNvGrpSpPr>
            <p:nvPr/>
          </p:nvGrpSpPr>
          <p:grpSpPr bwMode="auto">
            <a:xfrm>
              <a:off x="2531587" y="1936984"/>
              <a:ext cx="657391" cy="422006"/>
              <a:chOff x="2010826" y="401202"/>
              <a:chExt cx="657391" cy="422006"/>
            </a:xfrm>
          </p:grpSpPr>
          <p:sp>
            <p:nvSpPr>
              <p:cNvPr id="29" name="右箭头 28"/>
              <p:cNvSpPr/>
              <p:nvPr/>
            </p:nvSpPr>
            <p:spPr>
              <a:xfrm>
                <a:off x="2010750" y="401564"/>
                <a:ext cx="657226" cy="422294"/>
              </a:xfrm>
              <a:prstGeom prst="rightArrow">
                <a:avLst>
                  <a:gd name="adj1" fmla="val 60000"/>
                  <a:gd name="adj2" fmla="val 50000"/>
                </a:avLst>
              </a:prstGeom>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fontRef>
            </p:style>
          </p:sp>
          <p:sp>
            <p:nvSpPr>
              <p:cNvPr id="30" name="右箭头 8"/>
              <p:cNvSpPr/>
              <p:nvPr/>
            </p:nvSpPr>
            <p:spPr>
              <a:xfrm>
                <a:off x="2010750" y="485705"/>
                <a:ext cx="530226" cy="254011"/>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444500" eaLnBrk="1" hangingPunct="1">
                  <a:lnSpc>
                    <a:spcPct val="90000"/>
                  </a:lnSpc>
                  <a:spcAft>
                    <a:spcPct val="35000"/>
                  </a:spcAft>
                  <a:buFont typeface="Wingdings" panose="05000000000000000000" pitchFamily="2" charset="2"/>
                  <a:buChar char="Ø"/>
                  <a:defRPr/>
                </a:pPr>
                <a:endParaRPr lang="zh-CN" altLang="en-US" sz="1000">
                  <a:latin typeface="幼圆" panose="02010509060101010101" pitchFamily="49" charset="-122"/>
                  <a:ea typeface="幼圆" panose="02010509060101010101" pitchFamily="49" charset="-122"/>
                </a:endParaRPr>
              </a:p>
            </p:txBody>
          </p:sp>
        </p:grpSp>
        <p:grpSp>
          <p:nvGrpSpPr>
            <p:cNvPr id="22538" name="组合 11"/>
            <p:cNvGrpSpPr>
              <a:grpSpLocks/>
            </p:cNvGrpSpPr>
            <p:nvPr/>
          </p:nvGrpSpPr>
          <p:grpSpPr bwMode="auto">
            <a:xfrm>
              <a:off x="3461858" y="1618243"/>
              <a:ext cx="1695002" cy="1162685"/>
              <a:chOff x="2941097" y="82461"/>
              <a:chExt cx="1695002" cy="1162685"/>
            </a:xfrm>
          </p:grpSpPr>
          <p:sp>
            <p:nvSpPr>
              <p:cNvPr id="27" name="圆角矩形 26"/>
              <p:cNvSpPr/>
              <p:nvPr/>
            </p:nvSpPr>
            <p:spPr>
              <a:xfrm>
                <a:off x="2941027" y="82461"/>
                <a:ext cx="1695454" cy="1162103"/>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28" name="圆角矩形 10"/>
              <p:cNvSpPr/>
              <p:nvPr/>
            </p:nvSpPr>
            <p:spPr>
              <a:xfrm>
                <a:off x="2941027" y="82461"/>
                <a:ext cx="1695454" cy="730283"/>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明确托管方案</a:t>
                </a:r>
              </a:p>
            </p:txBody>
          </p:sp>
        </p:grpSp>
        <p:grpSp>
          <p:nvGrpSpPr>
            <p:cNvPr id="22539" name="组合 12"/>
            <p:cNvGrpSpPr>
              <a:grpSpLocks/>
            </p:cNvGrpSpPr>
            <p:nvPr/>
          </p:nvGrpSpPr>
          <p:grpSpPr bwMode="auto">
            <a:xfrm>
              <a:off x="3667742" y="2348879"/>
              <a:ext cx="2052000" cy="1692000"/>
              <a:chOff x="3146981" y="813097"/>
              <a:chExt cx="2052000" cy="1692000"/>
            </a:xfrm>
          </p:grpSpPr>
          <p:sp>
            <p:nvSpPr>
              <p:cNvPr id="25" name="圆角矩形 24"/>
              <p:cNvSpPr/>
              <p:nvPr/>
            </p:nvSpPr>
            <p:spPr>
              <a:xfrm>
                <a:off x="3147403" y="812744"/>
                <a:ext cx="2051054" cy="1692353"/>
              </a:xfrm>
              <a:prstGeom prst="roundRect">
                <a:avLst>
                  <a:gd name="adj" fmla="val 10000"/>
                </a:avLst>
              </a:prstGeom>
            </p:spPr>
            <p:style>
              <a:lnRef idx="1">
                <a:schemeClr val="accent2">
                  <a:hueOff val="56720"/>
                  <a:satOff val="6519"/>
                  <a:lumOff val="-5196"/>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26" name="圆角矩形 12"/>
              <p:cNvSpPr/>
              <p:nvPr/>
            </p:nvSpPr>
            <p:spPr>
              <a:xfrm>
                <a:off x="3187090" y="874660"/>
                <a:ext cx="1924054" cy="15177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9568" tIns="99568" rIns="99568" bIns="99568" spcCol="1270"/>
              <a:lstStyle/>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服务项目和资源要求</a:t>
                </a: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备选受托机构的资质、资格、资源保障能力、服务能力和服务经验</a:t>
                </a: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与受托机构共同评估、规划、设计技术和服务方案</a:t>
                </a:r>
              </a:p>
            </p:txBody>
          </p:sp>
        </p:grpSp>
        <p:sp>
          <p:nvSpPr>
            <p:cNvPr id="18" name="右箭头 17"/>
            <p:cNvSpPr/>
            <p:nvPr/>
          </p:nvSpPr>
          <p:spPr>
            <a:xfrm>
              <a:off x="5466804" y="1937346"/>
              <a:ext cx="657226" cy="422294"/>
            </a:xfrm>
            <a:prstGeom prst="rightArrow">
              <a:avLst>
                <a:gd name="adj1" fmla="val 60000"/>
                <a:gd name="adj2" fmla="val 5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grpSp>
          <p:nvGrpSpPr>
            <p:cNvPr id="22541" name="组合 14"/>
            <p:cNvGrpSpPr>
              <a:grpSpLocks/>
            </p:cNvGrpSpPr>
            <p:nvPr/>
          </p:nvGrpSpPr>
          <p:grpSpPr bwMode="auto">
            <a:xfrm>
              <a:off x="6397223" y="1618243"/>
              <a:ext cx="1695002" cy="1162685"/>
              <a:chOff x="5876462" y="82461"/>
              <a:chExt cx="1695002" cy="1162685"/>
            </a:xfrm>
          </p:grpSpPr>
          <p:sp>
            <p:nvSpPr>
              <p:cNvPr id="23" name="圆角矩形 22"/>
              <p:cNvSpPr/>
              <p:nvPr/>
            </p:nvSpPr>
            <p:spPr>
              <a:xfrm>
                <a:off x="5876320" y="82461"/>
                <a:ext cx="1695454" cy="1162103"/>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24" name="圆角矩形 16"/>
              <p:cNvSpPr/>
              <p:nvPr/>
            </p:nvSpPr>
            <p:spPr>
              <a:xfrm>
                <a:off x="5876320" y="82461"/>
                <a:ext cx="1695454" cy="946193"/>
              </a:xfrm>
              <a:prstGeom prst="rect">
                <a:avLst/>
              </a:prstGeom>
              <a:noFill/>
              <a:ln>
                <a:noFill/>
              </a:ln>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lstStyle/>
              <a:p>
                <a:pPr algn="ctr" defTabSz="80010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报送主管部门评审备案</a:t>
                </a:r>
              </a:p>
            </p:txBody>
          </p:sp>
        </p:grpSp>
        <p:grpSp>
          <p:nvGrpSpPr>
            <p:cNvPr id="22542" name="组合 15"/>
            <p:cNvGrpSpPr>
              <a:grpSpLocks/>
            </p:cNvGrpSpPr>
            <p:nvPr/>
          </p:nvGrpSpPr>
          <p:grpSpPr bwMode="auto">
            <a:xfrm>
              <a:off x="6588224" y="2348879"/>
              <a:ext cx="2052000" cy="1692000"/>
              <a:chOff x="6067463" y="813097"/>
              <a:chExt cx="2052000" cy="1692000"/>
            </a:xfrm>
          </p:grpSpPr>
          <p:sp>
            <p:nvSpPr>
              <p:cNvPr id="21" name="圆角矩形 20"/>
              <p:cNvSpPr/>
              <p:nvPr/>
            </p:nvSpPr>
            <p:spPr>
              <a:xfrm>
                <a:off x="6066821" y="812744"/>
                <a:ext cx="2052642" cy="1692353"/>
              </a:xfrm>
              <a:prstGeom prst="roundRect">
                <a:avLst>
                  <a:gd name="adj" fmla="val 10000"/>
                </a:avLst>
              </a:prstGeom>
            </p:spPr>
            <p:style>
              <a:lnRef idx="1">
                <a:schemeClr val="accent2">
                  <a:hueOff val="113440"/>
                  <a:satOff val="13039"/>
                  <a:lumOff val="-10393"/>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22" name="圆角矩形 18"/>
              <p:cNvSpPr/>
              <p:nvPr/>
            </p:nvSpPr>
            <p:spPr>
              <a:xfrm>
                <a:off x="6066821" y="874660"/>
                <a:ext cx="1968504" cy="122878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9568" tIns="99568" rIns="99568" bIns="99568" spcCol="1270"/>
              <a:lstStyle/>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委托机构的基本情况、托管内容和范围</a:t>
                </a: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受托机构的基本情况、相关技术和服务方案等</a:t>
                </a:r>
              </a:p>
            </p:txBody>
          </p:sp>
        </p:grpSp>
      </p:grpSp>
      <p:sp>
        <p:nvSpPr>
          <p:cNvPr id="36" name="右箭头 35"/>
          <p:cNvSpPr/>
          <p:nvPr/>
        </p:nvSpPr>
        <p:spPr>
          <a:xfrm rot="5400000">
            <a:off x="1188244" y="2662113"/>
            <a:ext cx="304800" cy="357188"/>
          </a:xfrm>
          <a:prstGeom prst="rightArrow">
            <a:avLst>
              <a:gd name="adj1" fmla="val 60000"/>
              <a:gd name="adj2" fmla="val 50000"/>
            </a:avLst>
          </a:prstGeom>
          <a:noFill/>
          <a:ln>
            <a:solidFill>
              <a:schemeClr val="accent2">
                <a:lumMod val="75000"/>
              </a:schemeClr>
            </a:solidFill>
            <a:prstDash val="dash"/>
          </a:ln>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fontRef>
        </p:style>
      </p:sp>
    </p:spTree>
    <p:extLst>
      <p:ext uri="{BB962C8B-B14F-4D97-AF65-F5344CB8AC3E}">
        <p14:creationId xmlns:p14="http://schemas.microsoft.com/office/powerpoint/2010/main" val="27332514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aphicFrame>
        <p:nvGraphicFramePr>
          <p:cNvPr id="6" name="图示 5"/>
          <p:cNvGraphicFramePr/>
          <p:nvPr>
            <p:extLst>
              <p:ext uri="{D42A27DB-BD31-4B8C-83A1-F6EECF244321}">
                <p14:modId xmlns:p14="http://schemas.microsoft.com/office/powerpoint/2010/main" val="2214646838"/>
              </p:ext>
            </p:extLst>
          </p:nvPr>
        </p:nvGraphicFramePr>
        <p:xfrm>
          <a:off x="593812" y="980728"/>
          <a:ext cx="7506580" cy="22048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6" name="右箭头 35"/>
          <p:cNvSpPr/>
          <p:nvPr/>
        </p:nvSpPr>
        <p:spPr>
          <a:xfrm rot="5400000">
            <a:off x="3158332" y="2564854"/>
            <a:ext cx="304800" cy="357187"/>
          </a:xfrm>
          <a:prstGeom prst="rightArrow">
            <a:avLst>
              <a:gd name="adj1" fmla="val 60000"/>
              <a:gd name="adj2" fmla="val 50000"/>
            </a:avLst>
          </a:prstGeom>
          <a:noFill/>
          <a:ln>
            <a:solidFill>
              <a:schemeClr val="accent2">
                <a:lumMod val="75000"/>
              </a:schemeClr>
            </a:solidFill>
            <a:prstDash val="dash"/>
          </a:ln>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fontRef>
        </p:style>
      </p:sp>
      <p:grpSp>
        <p:nvGrpSpPr>
          <p:cNvPr id="24582" name="组合 38"/>
          <p:cNvGrpSpPr>
            <a:grpSpLocks/>
          </p:cNvGrpSpPr>
          <p:nvPr/>
        </p:nvGrpSpPr>
        <p:grpSpPr bwMode="auto">
          <a:xfrm>
            <a:off x="539750" y="2997448"/>
            <a:ext cx="8113713" cy="2422525"/>
            <a:chOff x="539552" y="2564904"/>
            <a:chExt cx="8113730" cy="2422636"/>
          </a:xfrm>
        </p:grpSpPr>
        <p:grpSp>
          <p:nvGrpSpPr>
            <p:cNvPr id="24583" name="组合 11"/>
            <p:cNvGrpSpPr>
              <a:grpSpLocks/>
            </p:cNvGrpSpPr>
            <p:nvPr/>
          </p:nvGrpSpPr>
          <p:grpSpPr bwMode="auto">
            <a:xfrm>
              <a:off x="539552" y="2564904"/>
              <a:ext cx="8113730" cy="2422636"/>
              <a:chOff x="526494" y="1618243"/>
              <a:chExt cx="8113730" cy="2422636"/>
            </a:xfrm>
          </p:grpSpPr>
          <p:grpSp>
            <p:nvGrpSpPr>
              <p:cNvPr id="24586" name="组合 8"/>
              <p:cNvGrpSpPr>
                <a:grpSpLocks/>
              </p:cNvGrpSpPr>
              <p:nvPr/>
            </p:nvGrpSpPr>
            <p:grpSpPr bwMode="auto">
              <a:xfrm>
                <a:off x="526494" y="1618244"/>
                <a:ext cx="1695002" cy="1038868"/>
                <a:chOff x="5733" y="82462"/>
                <a:chExt cx="1695002" cy="1038868"/>
              </a:xfrm>
            </p:grpSpPr>
            <p:sp>
              <p:nvSpPr>
                <p:cNvPr id="33" name="圆角矩形 32"/>
                <p:cNvSpPr/>
                <p:nvPr/>
              </p:nvSpPr>
              <p:spPr>
                <a:xfrm>
                  <a:off x="5733" y="82461"/>
                  <a:ext cx="1695454" cy="1038273"/>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34" name="圆角矩形 4"/>
                <p:cNvSpPr/>
                <p:nvPr/>
              </p:nvSpPr>
              <p:spPr>
                <a:xfrm>
                  <a:off x="18433" y="93575"/>
                  <a:ext cx="1657354" cy="687419"/>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lstStyle/>
                <a:p>
                  <a:pPr algn="ctr" defTabSz="80010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签署正式服务</a:t>
                  </a:r>
                  <a:r>
                    <a:rPr lang="zh-CN" altLang="zh-CN" sz="1800" dirty="0">
                      <a:latin typeface="幼圆" panose="02010509060101010101" pitchFamily="49" charset="-122"/>
                      <a:ea typeface="幼圆" panose="02010509060101010101" pitchFamily="49" charset="-122"/>
                    </a:rPr>
                    <a:t>协议</a:t>
                  </a:r>
                  <a:r>
                    <a:rPr lang="en-US" altLang="zh-CN" sz="1800" dirty="0">
                      <a:latin typeface="幼圆" panose="02010509060101010101" pitchFamily="49" charset="-122"/>
                      <a:ea typeface="幼圆" panose="02010509060101010101" pitchFamily="49" charset="-122"/>
                    </a:rPr>
                    <a:t>/</a:t>
                  </a:r>
                  <a:r>
                    <a:rPr lang="zh-CN" altLang="zh-CN" sz="1800" dirty="0">
                      <a:latin typeface="幼圆" panose="02010509060101010101" pitchFamily="49" charset="-122"/>
                      <a:ea typeface="幼圆" panose="02010509060101010101" pitchFamily="49" charset="-122"/>
                    </a:rPr>
                    <a:t>合同</a:t>
                  </a:r>
                  <a:endParaRPr lang="zh-CN" altLang="en-US" sz="1800" dirty="0">
                    <a:latin typeface="幼圆" panose="02010509060101010101" pitchFamily="49" charset="-122"/>
                    <a:ea typeface="幼圆" panose="02010509060101010101" pitchFamily="49" charset="-122"/>
                  </a:endParaRPr>
                </a:p>
              </p:txBody>
            </p:sp>
          </p:grpSp>
          <p:grpSp>
            <p:nvGrpSpPr>
              <p:cNvPr id="24587" name="组合 9"/>
              <p:cNvGrpSpPr>
                <a:grpSpLocks/>
              </p:cNvGrpSpPr>
              <p:nvPr/>
            </p:nvGrpSpPr>
            <p:grpSpPr bwMode="auto">
              <a:xfrm>
                <a:off x="732377" y="2348879"/>
                <a:ext cx="2052000" cy="1692000"/>
                <a:chOff x="211616" y="813097"/>
                <a:chExt cx="2052000" cy="1692000"/>
              </a:xfrm>
            </p:grpSpPr>
            <p:sp>
              <p:nvSpPr>
                <p:cNvPr id="31" name="圆角矩形 30"/>
                <p:cNvSpPr/>
                <p:nvPr/>
              </p:nvSpPr>
              <p:spPr>
                <a:xfrm>
                  <a:off x="212108" y="812744"/>
                  <a:ext cx="2051054" cy="1692353"/>
                </a:xfrm>
                <a:prstGeom prst="roundRect">
                  <a:avLst>
                    <a:gd name="adj" fmla="val 10000"/>
                  </a:avLst>
                </a:prstGeom>
              </p:spPr>
              <p:style>
                <a:lnRef idx="1">
                  <a:schemeClr val="accent2">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32" name="圆角矩形 6"/>
                <p:cNvSpPr/>
                <p:nvPr/>
              </p:nvSpPr>
              <p:spPr>
                <a:xfrm>
                  <a:off x="235921" y="874660"/>
                  <a:ext cx="1943104" cy="151137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9568" tIns="99568" rIns="99568" bIns="99568" spcCol="1270"/>
                <a:lstStyle/>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服务内容</a:t>
                  </a:r>
                  <a:endParaRPr lang="en-US" altLang="zh-CN" sz="1400" b="0" dirty="0">
                    <a:latin typeface="幼圆" panose="02010509060101010101" pitchFamily="49" charset="-122"/>
                    <a:ea typeface="幼圆" panose="02010509060101010101" pitchFamily="49" charset="-122"/>
                  </a:endParaRP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服务级别</a:t>
                  </a:r>
                  <a:endParaRPr lang="en-US" altLang="zh-CN" sz="1400" b="0" dirty="0">
                    <a:latin typeface="幼圆" panose="02010509060101010101" pitchFamily="49" charset="-122"/>
                    <a:ea typeface="幼圆" panose="02010509060101010101" pitchFamily="49" charset="-122"/>
                  </a:endParaRP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双方权利</a:t>
                  </a:r>
                  <a:endParaRPr lang="en-US" altLang="zh-CN" sz="1400" b="0" dirty="0">
                    <a:latin typeface="幼圆" panose="02010509060101010101" pitchFamily="49" charset="-122"/>
                    <a:ea typeface="幼圆" panose="02010509060101010101" pitchFamily="49" charset="-122"/>
                  </a:endParaRP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责任界定</a:t>
                  </a:r>
                  <a:endParaRPr lang="en-US" altLang="zh-CN" sz="1400" b="0" dirty="0">
                    <a:latin typeface="幼圆" panose="02010509060101010101" pitchFamily="49" charset="-122"/>
                    <a:ea typeface="幼圆" panose="02010509060101010101" pitchFamily="49" charset="-122"/>
                  </a:endParaRP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发生合同偏离的处置方法</a:t>
                  </a:r>
                </a:p>
              </p:txBody>
            </p:sp>
          </p:grpSp>
          <p:grpSp>
            <p:nvGrpSpPr>
              <p:cNvPr id="24588" name="组合 10"/>
              <p:cNvGrpSpPr>
                <a:grpSpLocks/>
              </p:cNvGrpSpPr>
              <p:nvPr/>
            </p:nvGrpSpPr>
            <p:grpSpPr bwMode="auto">
              <a:xfrm>
                <a:off x="2531587" y="1936984"/>
                <a:ext cx="657391" cy="422006"/>
                <a:chOff x="2010826" y="401202"/>
                <a:chExt cx="657391" cy="422006"/>
              </a:xfrm>
            </p:grpSpPr>
            <p:sp>
              <p:nvSpPr>
                <p:cNvPr id="29" name="右箭头 28"/>
                <p:cNvSpPr/>
                <p:nvPr/>
              </p:nvSpPr>
              <p:spPr>
                <a:xfrm>
                  <a:off x="2010750" y="401564"/>
                  <a:ext cx="657226" cy="422294"/>
                </a:xfrm>
                <a:prstGeom prst="rightArrow">
                  <a:avLst>
                    <a:gd name="adj1" fmla="val 60000"/>
                    <a:gd name="adj2" fmla="val 50000"/>
                  </a:avLst>
                </a:prstGeom>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fontRef>
              </p:style>
            </p:sp>
            <p:sp>
              <p:nvSpPr>
                <p:cNvPr id="30" name="右箭头 8"/>
                <p:cNvSpPr/>
                <p:nvPr/>
              </p:nvSpPr>
              <p:spPr>
                <a:xfrm>
                  <a:off x="2010750" y="485705"/>
                  <a:ext cx="530226" cy="254011"/>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444500" eaLnBrk="1" hangingPunct="1">
                    <a:lnSpc>
                      <a:spcPct val="90000"/>
                    </a:lnSpc>
                    <a:spcAft>
                      <a:spcPct val="35000"/>
                    </a:spcAft>
                    <a:buFont typeface="Wingdings" panose="05000000000000000000" pitchFamily="2" charset="2"/>
                    <a:buChar char="Ø"/>
                    <a:defRPr/>
                  </a:pPr>
                  <a:endParaRPr lang="zh-CN" altLang="en-US" sz="1000">
                    <a:latin typeface="幼圆" panose="02010509060101010101" pitchFamily="49" charset="-122"/>
                    <a:ea typeface="幼圆" panose="02010509060101010101" pitchFamily="49" charset="-122"/>
                  </a:endParaRPr>
                </a:p>
              </p:txBody>
            </p:sp>
          </p:grpSp>
          <p:grpSp>
            <p:nvGrpSpPr>
              <p:cNvPr id="24589" name="组合 11"/>
              <p:cNvGrpSpPr>
                <a:grpSpLocks/>
              </p:cNvGrpSpPr>
              <p:nvPr/>
            </p:nvGrpSpPr>
            <p:grpSpPr bwMode="auto">
              <a:xfrm>
                <a:off x="3461858" y="1618243"/>
                <a:ext cx="1695002" cy="1162685"/>
                <a:chOff x="2941097" y="82461"/>
                <a:chExt cx="1695002" cy="1162685"/>
              </a:xfrm>
            </p:grpSpPr>
            <p:sp>
              <p:nvSpPr>
                <p:cNvPr id="27" name="圆角矩形 26"/>
                <p:cNvSpPr/>
                <p:nvPr/>
              </p:nvSpPr>
              <p:spPr>
                <a:xfrm>
                  <a:off x="2941027" y="82461"/>
                  <a:ext cx="1695454" cy="1162103"/>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a:lstStyle/>
                <a:p>
                  <a:pPr eaLnBrk="1" hangingPunct="1">
                    <a:spcBef>
                      <a:spcPct val="20000"/>
                    </a:spcBef>
                    <a:buFont typeface="Wingdings" panose="05000000000000000000" pitchFamily="2" charset="2"/>
                    <a:buNone/>
                    <a:defRPr/>
                  </a:pPr>
                  <a:endParaRPr lang="zh-CN" altLang="en-US" dirty="0">
                    <a:latin typeface="幼圆" panose="02010509060101010101" pitchFamily="49" charset="-122"/>
                    <a:ea typeface="幼圆" panose="02010509060101010101" pitchFamily="49" charset="-122"/>
                  </a:endParaRPr>
                </a:p>
              </p:txBody>
            </p:sp>
            <p:sp>
              <p:nvSpPr>
                <p:cNvPr id="28" name="圆角矩形 10"/>
                <p:cNvSpPr/>
                <p:nvPr/>
              </p:nvSpPr>
              <p:spPr>
                <a:xfrm>
                  <a:off x="2941027" y="82461"/>
                  <a:ext cx="1695454" cy="730283"/>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endParaRPr lang="zh-CN" altLang="en-US" sz="1800" dirty="0">
                    <a:latin typeface="幼圆" panose="02010509060101010101" pitchFamily="49" charset="-122"/>
                    <a:ea typeface="幼圆" panose="02010509060101010101" pitchFamily="49" charset="-122"/>
                  </a:endParaRPr>
                </a:p>
              </p:txBody>
            </p:sp>
          </p:grpSp>
          <p:grpSp>
            <p:nvGrpSpPr>
              <p:cNvPr id="24590" name="组合 12"/>
              <p:cNvGrpSpPr>
                <a:grpSpLocks/>
              </p:cNvGrpSpPr>
              <p:nvPr/>
            </p:nvGrpSpPr>
            <p:grpSpPr bwMode="auto">
              <a:xfrm>
                <a:off x="3667742" y="2348879"/>
                <a:ext cx="2052000" cy="1692000"/>
                <a:chOff x="3146981" y="813097"/>
                <a:chExt cx="2052000" cy="1692000"/>
              </a:xfrm>
            </p:grpSpPr>
            <p:sp>
              <p:nvSpPr>
                <p:cNvPr id="25" name="圆角矩形 24"/>
                <p:cNvSpPr/>
                <p:nvPr/>
              </p:nvSpPr>
              <p:spPr>
                <a:xfrm>
                  <a:off x="3147403" y="812744"/>
                  <a:ext cx="2051054" cy="1692353"/>
                </a:xfrm>
                <a:prstGeom prst="roundRect">
                  <a:avLst>
                    <a:gd name="adj" fmla="val 10000"/>
                  </a:avLst>
                </a:prstGeom>
              </p:spPr>
              <p:style>
                <a:lnRef idx="1">
                  <a:schemeClr val="accent2">
                    <a:hueOff val="56720"/>
                    <a:satOff val="6519"/>
                    <a:lumOff val="-5196"/>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26" name="圆角矩形 12"/>
                <p:cNvSpPr/>
                <p:nvPr/>
              </p:nvSpPr>
              <p:spPr>
                <a:xfrm>
                  <a:off x="3187090" y="874660"/>
                  <a:ext cx="2003429" cy="15177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9568" tIns="99568" rIns="99568" bIns="99568" spcCol="1270"/>
                <a:lstStyle/>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实施准备技术和服务方案</a:t>
                  </a:r>
                  <a:r>
                    <a:rPr lang="en-US" altLang="zh-CN" sz="1400" b="0" dirty="0">
                      <a:latin typeface="幼圆" panose="02010509060101010101" pitchFamily="49" charset="-122"/>
                      <a:ea typeface="幼圆" panose="02010509060101010101" pitchFamily="49" charset="-122"/>
                    </a:rPr>
                    <a:t>(</a:t>
                  </a:r>
                  <a:r>
                    <a:rPr lang="zh-CN" altLang="en-US" sz="1400" b="0" dirty="0">
                      <a:latin typeface="幼圆" panose="02010509060101010101" pitchFamily="49" charset="-122"/>
                      <a:ea typeface="幼圆" panose="02010509060101010101" pitchFamily="49" charset="-122"/>
                    </a:rPr>
                    <a:t>受托机构</a:t>
                  </a:r>
                  <a:r>
                    <a:rPr lang="en-US" altLang="zh-CN" sz="1400" b="0" dirty="0">
                      <a:latin typeface="幼圆" panose="02010509060101010101" pitchFamily="49" charset="-122"/>
                      <a:ea typeface="幼圆" panose="02010509060101010101" pitchFamily="49" charset="-122"/>
                    </a:rPr>
                    <a:t>)</a:t>
                  </a: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受托系统和服务的建设或迁移</a:t>
                  </a:r>
                  <a:r>
                    <a:rPr lang="en-US" altLang="zh-CN" sz="1400" b="0" dirty="0">
                      <a:latin typeface="幼圆" panose="02010509060101010101" pitchFamily="49" charset="-122"/>
                      <a:ea typeface="幼圆" panose="02010509060101010101" pitchFamily="49" charset="-122"/>
                    </a:rPr>
                    <a:t>(</a:t>
                  </a:r>
                  <a:r>
                    <a:rPr lang="zh-CN" altLang="en-US" sz="1400" b="0" dirty="0">
                      <a:latin typeface="幼圆" panose="02010509060101010101" pitchFamily="49" charset="-122"/>
                      <a:ea typeface="幼圆" panose="02010509060101010101" pitchFamily="49" charset="-122"/>
                    </a:rPr>
                    <a:t>委、收双方</a:t>
                  </a:r>
                  <a:r>
                    <a:rPr lang="en-US" altLang="zh-CN" sz="1400" b="0" dirty="0">
                      <a:latin typeface="幼圆" panose="02010509060101010101" pitchFamily="49" charset="-122"/>
                      <a:ea typeface="幼圆" panose="02010509060101010101" pitchFamily="49" charset="-122"/>
                    </a:rPr>
                    <a:t>)</a:t>
                  </a: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测试和试运行</a:t>
                  </a:r>
                  <a:endParaRPr lang="en-US" altLang="zh-CN" sz="1400" b="0" dirty="0">
                    <a:latin typeface="幼圆" panose="02010509060101010101" pitchFamily="49" charset="-122"/>
                    <a:ea typeface="幼圆" panose="02010509060101010101" pitchFamily="49" charset="-122"/>
                  </a:endParaRPr>
                </a:p>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签署书面验收报告</a:t>
                  </a:r>
                  <a:endParaRPr lang="en-US" altLang="zh-CN" sz="1400" b="0" dirty="0">
                    <a:latin typeface="幼圆" panose="02010509060101010101" pitchFamily="49" charset="-122"/>
                    <a:ea typeface="幼圆" panose="02010509060101010101" pitchFamily="49" charset="-122"/>
                  </a:endParaRPr>
                </a:p>
              </p:txBody>
            </p:sp>
          </p:grpSp>
          <p:sp>
            <p:nvSpPr>
              <p:cNvPr id="18" name="右箭头 17"/>
              <p:cNvSpPr/>
              <p:nvPr/>
            </p:nvSpPr>
            <p:spPr>
              <a:xfrm>
                <a:off x="5466804" y="1937346"/>
                <a:ext cx="657226" cy="422294"/>
              </a:xfrm>
              <a:prstGeom prst="rightArrow">
                <a:avLst>
                  <a:gd name="adj1" fmla="val 60000"/>
                  <a:gd name="adj2" fmla="val 5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grpSp>
            <p:nvGrpSpPr>
              <p:cNvPr id="24592" name="组合 14"/>
              <p:cNvGrpSpPr>
                <a:grpSpLocks/>
              </p:cNvGrpSpPr>
              <p:nvPr/>
            </p:nvGrpSpPr>
            <p:grpSpPr bwMode="auto">
              <a:xfrm>
                <a:off x="6397223" y="1618243"/>
                <a:ext cx="1695002" cy="1162685"/>
                <a:chOff x="5876462" y="82461"/>
                <a:chExt cx="1695002" cy="1162685"/>
              </a:xfrm>
            </p:grpSpPr>
            <p:sp>
              <p:nvSpPr>
                <p:cNvPr id="23" name="圆角矩形 22"/>
                <p:cNvSpPr/>
                <p:nvPr/>
              </p:nvSpPr>
              <p:spPr>
                <a:xfrm>
                  <a:off x="5876320" y="82461"/>
                  <a:ext cx="1695454" cy="1162103"/>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24" name="圆角矩形 16"/>
                <p:cNvSpPr/>
                <p:nvPr/>
              </p:nvSpPr>
              <p:spPr>
                <a:xfrm>
                  <a:off x="5876320" y="82461"/>
                  <a:ext cx="1695454" cy="719171"/>
                </a:xfrm>
                <a:prstGeom prst="rect">
                  <a:avLst/>
                </a:prstGeom>
                <a:noFill/>
                <a:ln>
                  <a:noFill/>
                </a:ln>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正式服务期</a:t>
                  </a:r>
                </a:p>
              </p:txBody>
            </p:sp>
          </p:grpSp>
          <p:grpSp>
            <p:nvGrpSpPr>
              <p:cNvPr id="24593" name="组合 15"/>
              <p:cNvGrpSpPr>
                <a:grpSpLocks/>
              </p:cNvGrpSpPr>
              <p:nvPr/>
            </p:nvGrpSpPr>
            <p:grpSpPr bwMode="auto">
              <a:xfrm>
                <a:off x="6588224" y="2348879"/>
                <a:ext cx="2052000" cy="1692000"/>
                <a:chOff x="6067463" y="813097"/>
                <a:chExt cx="2052000" cy="1692000"/>
              </a:xfrm>
            </p:grpSpPr>
            <p:sp>
              <p:nvSpPr>
                <p:cNvPr id="21" name="圆角矩形 20"/>
                <p:cNvSpPr/>
                <p:nvPr/>
              </p:nvSpPr>
              <p:spPr>
                <a:xfrm>
                  <a:off x="6066821" y="812744"/>
                  <a:ext cx="2052642" cy="1692353"/>
                </a:xfrm>
                <a:prstGeom prst="roundRect">
                  <a:avLst>
                    <a:gd name="adj" fmla="val 10000"/>
                  </a:avLst>
                </a:prstGeom>
              </p:spPr>
              <p:style>
                <a:lnRef idx="1">
                  <a:schemeClr val="accent2">
                    <a:hueOff val="113440"/>
                    <a:satOff val="13039"/>
                    <a:lumOff val="-10393"/>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22" name="圆角矩形 18"/>
                <p:cNvSpPr/>
                <p:nvPr/>
              </p:nvSpPr>
              <p:spPr>
                <a:xfrm>
                  <a:off x="6066821" y="946100"/>
                  <a:ext cx="1968504" cy="123037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9568" tIns="99568" rIns="99568" bIns="99568" spcCol="1270"/>
                <a:lstStyle/>
                <a:p>
                  <a:pPr marL="114300" lvl="1" indent="-114300" defTabSz="622300" eaLnBrk="1" hangingPunct="1">
                    <a:lnSpc>
                      <a:spcPct val="90000"/>
                    </a:lnSpc>
                    <a:spcAft>
                      <a:spcPct val="15000"/>
                    </a:spcAft>
                    <a:buFont typeface="Arial" pitchFamily="34" charset="0"/>
                    <a:buChar char="•"/>
                    <a:defRPr/>
                  </a:pPr>
                  <a:endParaRPr lang="zh-CN" altLang="en-US" sz="1400" b="0" dirty="0">
                    <a:latin typeface="幼圆" panose="02010509060101010101" pitchFamily="49" charset="-122"/>
                    <a:ea typeface="幼圆" panose="02010509060101010101" pitchFamily="49" charset="-122"/>
                  </a:endParaRPr>
                </a:p>
              </p:txBody>
            </p:sp>
          </p:grpSp>
        </p:grpSp>
        <p:sp>
          <p:nvSpPr>
            <p:cNvPr id="35" name="圆角矩形 4"/>
            <p:cNvSpPr/>
            <p:nvPr/>
          </p:nvSpPr>
          <p:spPr>
            <a:xfrm>
              <a:off x="3492308" y="2564904"/>
              <a:ext cx="1655766" cy="689007"/>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lstStyle/>
            <a:p>
              <a:pPr algn="ctr" defTabSz="80010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托管服务的 实施和验收</a:t>
              </a:r>
            </a:p>
          </p:txBody>
        </p:sp>
        <p:sp>
          <p:nvSpPr>
            <p:cNvPr id="37" name="圆角矩形 6"/>
            <p:cNvSpPr/>
            <p:nvPr/>
          </p:nvSpPr>
          <p:spPr>
            <a:xfrm>
              <a:off x="6660965" y="3345990"/>
              <a:ext cx="1943104" cy="15129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9568" tIns="99568" rIns="99568" bIns="99568" spcCol="1270"/>
            <a:lstStyle/>
            <a:p>
              <a:pPr marL="114300" lvl="1" indent="-114300" defTabSz="622300" eaLnBrk="1" hangingPunct="1">
                <a:lnSpc>
                  <a:spcPct val="90000"/>
                </a:lnSpc>
                <a:spcAft>
                  <a:spcPct val="15000"/>
                </a:spcAft>
                <a:buFont typeface="Arial" pitchFamily="34" charset="0"/>
                <a:buChar char="•"/>
                <a:defRPr/>
              </a:pPr>
              <a:r>
                <a:rPr lang="zh-CN" altLang="en-US" sz="1400" b="0" dirty="0">
                  <a:latin typeface="幼圆" panose="02010509060101010101" pitchFamily="49" charset="-122"/>
                  <a:ea typeface="幼圆" panose="02010509060101010101" pitchFamily="49" charset="-122"/>
                </a:rPr>
                <a:t>双方书面确认验收交付报告后进入正式服务期</a:t>
              </a:r>
            </a:p>
          </p:txBody>
        </p:sp>
      </p:grpSp>
      <p:sp>
        <p:nvSpPr>
          <p:cNvPr id="38" name="标题 2"/>
          <p:cNvSpPr txBox="1">
            <a:spLocks/>
          </p:cNvSpPr>
          <p:nvPr/>
        </p:nvSpPr>
        <p:spPr>
          <a:xfrm>
            <a:off x="121443" y="89445"/>
            <a:ext cx="6754813" cy="792163"/>
          </a:xfrm>
          <a:prstGeom prst="rect">
            <a:avLst/>
          </a:prstGeom>
        </p:spPr>
        <p:txBody>
          <a:bodyPr anchor="ctr"/>
          <a:lstStyle/>
          <a:p>
            <a:pPr>
              <a:spcBef>
                <a:spcPct val="0"/>
              </a:spcBef>
              <a:defRPr/>
            </a:pPr>
            <a:r>
              <a:rPr lang="zh-CN" altLang="en-US" sz="3200" dirty="0">
                <a:solidFill>
                  <a:schemeClr val="bg1"/>
                </a:solidFill>
                <a:latin typeface="幼圆" panose="02010509060101010101" pitchFamily="49" charset="-122"/>
                <a:ea typeface="幼圆" panose="02010509060101010101" pitchFamily="49" charset="-122"/>
                <a:cs typeface="+mj-cs"/>
              </a:rPr>
              <a:t>综述：托管维护服务生命周期</a:t>
            </a:r>
            <a:r>
              <a:rPr lang="en-US" altLang="zh-CN" sz="3200" dirty="0" smtClean="0">
                <a:solidFill>
                  <a:schemeClr val="bg1"/>
                </a:solidFill>
                <a:latin typeface="幼圆" panose="02010509060101010101" pitchFamily="49" charset="-122"/>
                <a:ea typeface="幼圆" panose="02010509060101010101" pitchFamily="49" charset="-122"/>
                <a:cs typeface="+mj-cs"/>
              </a:rPr>
              <a:t>(</a:t>
            </a:r>
            <a:r>
              <a:rPr lang="zh-CN" altLang="en-US" sz="3200" dirty="0" smtClean="0">
                <a:solidFill>
                  <a:schemeClr val="bg1"/>
                </a:solidFill>
                <a:latin typeface="幼圆" panose="02010509060101010101" pitchFamily="49" charset="-122"/>
                <a:ea typeface="幼圆" panose="02010509060101010101" pitchFamily="49" charset="-122"/>
                <a:cs typeface="+mj-cs"/>
              </a:rPr>
              <a:t>二</a:t>
            </a:r>
            <a:r>
              <a:rPr lang="en-US" altLang="zh-CN" sz="3200" dirty="0" smtClean="0">
                <a:solidFill>
                  <a:schemeClr val="bg1"/>
                </a:solidFill>
                <a:latin typeface="幼圆" panose="02010509060101010101" pitchFamily="49" charset="-122"/>
                <a:ea typeface="幼圆" panose="02010509060101010101" pitchFamily="49" charset="-122"/>
                <a:cs typeface="+mj-cs"/>
              </a:rPr>
              <a:t>)</a:t>
            </a:r>
            <a:endParaRPr lang="zh-CN" altLang="en-US" sz="3200" dirty="0">
              <a:solidFill>
                <a:schemeClr val="bg1"/>
              </a:solidFill>
              <a:latin typeface="幼圆" panose="02010509060101010101" pitchFamily="49" charset="-122"/>
              <a:ea typeface="幼圆" panose="02010509060101010101" pitchFamily="49" charset="-122"/>
              <a:cs typeface="+mj-cs"/>
            </a:endParaRPr>
          </a:p>
        </p:txBody>
      </p:sp>
    </p:spTree>
    <p:extLst>
      <p:ext uri="{BB962C8B-B14F-4D97-AF65-F5344CB8AC3E}">
        <p14:creationId xmlns:p14="http://schemas.microsoft.com/office/powerpoint/2010/main" val="5203579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121443" y="44624"/>
            <a:ext cx="6754813" cy="792163"/>
          </a:xfrm>
          <a:prstGeom prst="rect">
            <a:avLst/>
          </a:prstGeom>
        </p:spPr>
        <p:txBody>
          <a:bodyPr anchor="ctr"/>
          <a:lstStyle>
            <a:defPPr>
              <a:defRPr lang="zh-CN"/>
            </a:defPPr>
            <a:lvl1pPr>
              <a:spcBef>
                <a:spcPct val="0"/>
              </a:spcBef>
              <a:defRPr sz="3200">
                <a:solidFill>
                  <a:schemeClr val="bg1"/>
                </a:solidFill>
                <a:latin typeface="幼圆" panose="02010509060101010101" pitchFamily="49" charset="-122"/>
                <a:ea typeface="幼圆" panose="02010509060101010101" pitchFamily="49" charset="-122"/>
                <a:cs typeface="+mj-cs"/>
              </a:defRPr>
            </a:lvl1pPr>
          </a:lstStyle>
          <a:p>
            <a:r>
              <a:rPr lang="zh-CN" altLang="en-US" dirty="0"/>
              <a:t>综述：托管维护服务生命周期</a:t>
            </a:r>
            <a:r>
              <a:rPr lang="en-US" altLang="zh-CN" dirty="0" smtClean="0"/>
              <a:t>(</a:t>
            </a:r>
            <a:r>
              <a:rPr lang="zh-CN" altLang="en-US" dirty="0" smtClean="0"/>
              <a:t>三</a:t>
            </a:r>
            <a:r>
              <a:rPr lang="en-US" altLang="zh-CN" dirty="0" smtClean="0"/>
              <a:t>)</a:t>
            </a:r>
            <a:endParaRPr lang="zh-CN" altLang="en-US" dirty="0"/>
          </a:p>
        </p:txBody>
      </p:sp>
      <p:sp>
        <p:nvSpPr>
          <p:cNvPr id="26627"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aphicFrame>
        <p:nvGraphicFramePr>
          <p:cNvPr id="6" name="图示 5"/>
          <p:cNvGraphicFramePr/>
          <p:nvPr>
            <p:extLst>
              <p:ext uri="{D42A27DB-BD31-4B8C-83A1-F6EECF244321}">
                <p14:modId xmlns:p14="http://schemas.microsoft.com/office/powerpoint/2010/main" val="3815920883"/>
              </p:ext>
            </p:extLst>
          </p:nvPr>
        </p:nvGraphicFramePr>
        <p:xfrm>
          <a:off x="593812" y="548680"/>
          <a:ext cx="7506580" cy="22048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6" name="右箭头 35"/>
          <p:cNvSpPr/>
          <p:nvPr/>
        </p:nvSpPr>
        <p:spPr>
          <a:xfrm rot="5400000">
            <a:off x="5174457" y="2132806"/>
            <a:ext cx="304800" cy="357187"/>
          </a:xfrm>
          <a:prstGeom prst="rightArrow">
            <a:avLst>
              <a:gd name="adj1" fmla="val 60000"/>
              <a:gd name="adj2" fmla="val 50000"/>
            </a:avLst>
          </a:prstGeom>
          <a:noFill/>
          <a:ln>
            <a:solidFill>
              <a:schemeClr val="accent2">
                <a:lumMod val="75000"/>
              </a:schemeClr>
            </a:solidFill>
            <a:prstDash val="dash"/>
          </a:ln>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fontRef>
        </p:style>
      </p:sp>
      <p:graphicFrame>
        <p:nvGraphicFramePr>
          <p:cNvPr id="38" name="图示 37"/>
          <p:cNvGraphicFramePr/>
          <p:nvPr>
            <p:extLst>
              <p:ext uri="{D42A27DB-BD31-4B8C-83A1-F6EECF244321}">
                <p14:modId xmlns:p14="http://schemas.microsoft.com/office/powerpoint/2010/main" val="2361311160"/>
              </p:ext>
            </p:extLst>
          </p:nvPr>
        </p:nvGraphicFramePr>
        <p:xfrm>
          <a:off x="432668" y="2564904"/>
          <a:ext cx="8278664" cy="172819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 name="TextBox 39"/>
          <p:cNvSpPr txBox="1"/>
          <p:nvPr/>
        </p:nvSpPr>
        <p:spPr bwMode="auto">
          <a:xfrm>
            <a:off x="433388" y="4365625"/>
            <a:ext cx="3024187" cy="368300"/>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latin typeface="幼圆" panose="02010509060101010101" pitchFamily="49" charset="-122"/>
                <a:ea typeface="幼圆" panose="02010509060101010101" pitchFamily="49" charset="-122"/>
              </a:rPr>
              <a:t>托管服务的变更和退出：</a:t>
            </a:r>
          </a:p>
        </p:txBody>
      </p:sp>
      <p:sp>
        <p:nvSpPr>
          <p:cNvPr id="41" name="TextBox 40"/>
          <p:cNvSpPr txBox="1"/>
          <p:nvPr/>
        </p:nvSpPr>
        <p:spPr>
          <a:xfrm>
            <a:off x="430213" y="4797425"/>
            <a:ext cx="8280400" cy="1323975"/>
          </a:xfrm>
          <a:prstGeom prst="rect">
            <a:avLst/>
          </a:prstGeom>
          <a:noFill/>
        </p:spPr>
        <p:txBody>
          <a:bodyPr>
            <a:spAutoFit/>
          </a:bodyPr>
          <a:lstStyle/>
          <a:p>
            <a:pPr eaLnBrk="1" hangingPunct="1">
              <a:spcBef>
                <a:spcPct val="20000"/>
              </a:spcBef>
              <a:buFont typeface="Wingdings" panose="05000000000000000000" pitchFamily="2" charset="2"/>
              <a:buNone/>
              <a:defRPr/>
            </a:pPr>
            <a:r>
              <a:rPr lang="zh-CN" altLang="zh-CN" sz="1600" b="0" kern="0" dirty="0">
                <a:latin typeface="幼圆" panose="02010509060101010101" pitchFamily="49" charset="-122"/>
                <a:ea typeface="幼圆" panose="02010509060101010101" pitchFamily="49" charset="-122"/>
              </a:rPr>
              <a:t>委托机构在与受托机构合同谈判过程中应</a:t>
            </a:r>
            <a:r>
              <a:rPr lang="zh-CN" altLang="zh-CN" sz="1600" kern="0" dirty="0">
                <a:latin typeface="幼圆" panose="02010509060101010101" pitchFamily="49" charset="-122"/>
                <a:ea typeface="幼圆" panose="02010509060101010101" pitchFamily="49" charset="-122"/>
              </a:rPr>
              <a:t>明确变更服务协议</a:t>
            </a:r>
            <a:r>
              <a:rPr lang="en-US" altLang="zh-CN" sz="1600" kern="0" dirty="0">
                <a:latin typeface="幼圆" panose="02010509060101010101" pitchFamily="49" charset="-122"/>
                <a:ea typeface="幼圆" panose="02010509060101010101" pitchFamily="49" charset="-122"/>
              </a:rPr>
              <a:t>/</a:t>
            </a:r>
            <a:r>
              <a:rPr lang="zh-CN" altLang="zh-CN" sz="1600" kern="0" dirty="0">
                <a:latin typeface="幼圆" panose="02010509060101010101" pitchFamily="49" charset="-122"/>
                <a:ea typeface="幼圆" panose="02010509060101010101" pitchFamily="49" charset="-122"/>
              </a:rPr>
              <a:t>合同的流程</a:t>
            </a:r>
            <a:r>
              <a:rPr lang="zh-CN" altLang="zh-CN" sz="1600" b="0" kern="0" dirty="0">
                <a:latin typeface="幼圆" panose="02010509060101010101" pitchFamily="49" charset="-122"/>
                <a:ea typeface="幼圆" panose="02010509060101010101" pitchFamily="49" charset="-122"/>
              </a:rPr>
              <a:t>，以及</a:t>
            </a:r>
            <a:r>
              <a:rPr lang="zh-CN" altLang="zh-CN" sz="1600" kern="0" dirty="0">
                <a:latin typeface="幼圆" panose="02010509060101010101" pitchFamily="49" charset="-122"/>
                <a:ea typeface="幼圆" panose="02010509060101010101" pitchFamily="49" charset="-122"/>
              </a:rPr>
              <a:t>委托机构或受托机构选择变更或终止服务协议</a:t>
            </a:r>
            <a:r>
              <a:rPr lang="en-US" altLang="zh-CN" sz="1600" kern="0" dirty="0">
                <a:latin typeface="幼圆" panose="02010509060101010101" pitchFamily="49" charset="-122"/>
                <a:ea typeface="幼圆" panose="02010509060101010101" pitchFamily="49" charset="-122"/>
              </a:rPr>
              <a:t>/</a:t>
            </a:r>
            <a:r>
              <a:rPr lang="zh-CN" altLang="zh-CN" sz="1600" kern="0" dirty="0">
                <a:latin typeface="幼圆" panose="02010509060101010101" pitchFamily="49" charset="-122"/>
                <a:ea typeface="幼圆" panose="02010509060101010101" pitchFamily="49" charset="-122"/>
              </a:rPr>
              <a:t>合同的条件，</a:t>
            </a:r>
            <a:r>
              <a:rPr lang="zh-CN" altLang="zh-CN" sz="1600" b="0" kern="0" dirty="0">
                <a:latin typeface="幼圆" panose="02010509060101010101" pitchFamily="49" charset="-122"/>
                <a:ea typeface="幼圆" panose="02010509060101010101" pitchFamily="49" charset="-122"/>
              </a:rPr>
              <a:t>确保在中止服务协议时收回或销毁受托机构保存的所有敏感信息和资料。当委托机构需求或受托机构服务保障能力发生重大变更时，双方根据事先约定的服务变更和退出流程妥善处理，</a:t>
            </a:r>
            <a:r>
              <a:rPr lang="zh-CN" altLang="zh-CN" sz="1400" b="0" kern="0" dirty="0">
                <a:latin typeface="幼圆" panose="02010509060101010101" pitchFamily="49" charset="-122"/>
                <a:ea typeface="幼圆" panose="02010509060101010101" pitchFamily="49" charset="-122"/>
              </a:rPr>
              <a:t>调整</a:t>
            </a:r>
            <a:r>
              <a:rPr lang="zh-CN" altLang="zh-CN" sz="1600" b="0" kern="0" dirty="0">
                <a:latin typeface="幼圆" panose="02010509060101010101" pitchFamily="49" charset="-122"/>
                <a:ea typeface="幼圆" panose="02010509060101010101" pitchFamily="49" charset="-122"/>
              </a:rPr>
              <a:t>服务协议</a:t>
            </a:r>
            <a:r>
              <a:rPr lang="en-US" altLang="zh-CN" sz="1600" b="0" kern="0" dirty="0">
                <a:latin typeface="幼圆" panose="02010509060101010101" pitchFamily="49" charset="-122"/>
                <a:ea typeface="幼圆" panose="02010509060101010101" pitchFamily="49" charset="-122"/>
              </a:rPr>
              <a:t>/</a:t>
            </a:r>
            <a:r>
              <a:rPr lang="zh-CN" altLang="zh-CN" sz="1600" b="0" kern="0" dirty="0">
                <a:latin typeface="幼圆" panose="02010509060101010101" pitchFamily="49" charset="-122"/>
                <a:ea typeface="幼圆" panose="02010509060101010101" pitchFamily="49" charset="-122"/>
              </a:rPr>
              <a:t>合同，处理遗留资产和信息，切实保障双方的利益和安全。</a:t>
            </a:r>
            <a:endParaRPr lang="zh-CN" altLang="en-US" sz="1600" b="0" kern="0" dirty="0">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400733072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28596" y="142852"/>
            <a:ext cx="8258204" cy="642942"/>
          </a:xfrm>
        </p:spPr>
        <p:txBody>
          <a:bodyPr>
            <a:normAutofit/>
          </a:bodyPr>
          <a:lstStyle/>
          <a:p>
            <a:pPr algn="l"/>
            <a:r>
              <a:rPr lang="zh-CN" altLang="en-US" sz="3200" dirty="0" smtClean="0">
                <a:solidFill>
                  <a:schemeClr val="bg1"/>
                </a:solidFill>
                <a:latin typeface="幼圆" pitchFamily="49" charset="-122"/>
                <a:ea typeface="幼圆" pitchFamily="49" charset="-122"/>
              </a:rPr>
              <a:t>议程</a:t>
            </a:r>
            <a:endParaRPr lang="zh-CN" altLang="en-US" sz="3200" dirty="0">
              <a:solidFill>
                <a:schemeClr val="bg1"/>
              </a:solidFill>
              <a:latin typeface="幼圆" pitchFamily="49" charset="-122"/>
              <a:ea typeface="幼圆" pitchFamily="49" charset="-122"/>
            </a:endParaRPr>
          </a:p>
        </p:txBody>
      </p:sp>
      <p:sp>
        <p:nvSpPr>
          <p:cNvPr id="41" name="页脚占位符 3"/>
          <p:cNvSpPr>
            <a:spLocks noGrp="1"/>
          </p:cNvSpPr>
          <p:nvPr>
            <p:ph type="ftr" sz="quarter" idx="10"/>
          </p:nvPr>
        </p:nvSpPr>
        <p:spPr>
          <a:xfrm>
            <a:off x="1295400" y="6477000"/>
            <a:ext cx="2895600" cy="228600"/>
          </a:xfrm>
        </p:spPr>
        <p:txBody>
          <a:bodyPr/>
          <a:lstStyle/>
          <a:p>
            <a:r>
              <a:rPr lang="en-US" altLang="zh-CN"/>
              <a:t>Global Software and IT Services</a:t>
            </a:r>
          </a:p>
        </p:txBody>
      </p:sp>
      <p:sp>
        <p:nvSpPr>
          <p:cNvPr id="42" name="AutoShape 2"/>
          <p:cNvSpPr>
            <a:spLocks noChangeArrowheads="1"/>
          </p:cNvSpPr>
          <p:nvPr/>
        </p:nvSpPr>
        <p:spPr bwMode="auto">
          <a:xfrm rot="5400000">
            <a:off x="-1931988" y="13223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solidFill>
            <a:srgbClr val="993300"/>
          </a:solidFill>
          <a:ln w="25400" algn="ctr">
            <a:noFill/>
            <a:miter lim="800000"/>
            <a:headEnd/>
            <a:tailEnd/>
          </a:ln>
          <a:effectLst/>
        </p:spPr>
        <p:txBody>
          <a:bodyPr tIns="91440" bIns="91440" anchor="ctr">
            <a:spAutoFit/>
          </a:bodyPr>
          <a:lstStyle/>
          <a:p>
            <a:endParaRPr lang="zh-CN" altLang="en-US"/>
          </a:p>
        </p:txBody>
      </p:sp>
      <p:sp>
        <p:nvSpPr>
          <p:cNvPr id="43" name="AutoShape 3"/>
          <p:cNvSpPr>
            <a:spLocks noChangeArrowheads="1"/>
          </p:cNvSpPr>
          <p:nvPr/>
        </p:nvSpPr>
        <p:spPr bwMode="ltGray">
          <a:xfrm rot="5400000" flipH="1">
            <a:off x="-1500981" y="1754981"/>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rgbClr val="993300">
                  <a:alpha val="56000"/>
                </a:srgbClr>
              </a:gs>
              <a:gs pos="100000">
                <a:srgbClr val="993300">
                  <a:gamma/>
                  <a:tint val="0"/>
                  <a:invGamma/>
                </a:srgbClr>
              </a:gs>
            </a:gsLst>
            <a:lin ang="5400000" scaled="1"/>
          </a:gradFill>
          <a:ln w="0" algn="ctr">
            <a:noFill/>
            <a:miter lim="800000"/>
            <a:headEnd/>
            <a:tailEnd/>
          </a:ln>
          <a:effectLst/>
        </p:spPr>
        <p:txBody>
          <a:bodyPr wrap="none" anchor="ctr"/>
          <a:lstStyle/>
          <a:p>
            <a:endParaRPr lang="zh-CN" altLang="en-US"/>
          </a:p>
        </p:txBody>
      </p:sp>
      <p:sp>
        <p:nvSpPr>
          <p:cNvPr id="46" name="AutoShape 6"/>
          <p:cNvSpPr>
            <a:spLocks noChangeArrowheads="1"/>
          </p:cNvSpPr>
          <p:nvPr/>
        </p:nvSpPr>
        <p:spPr bwMode="gray">
          <a:xfrm>
            <a:off x="2381248" y="1624010"/>
            <a:ext cx="4833958" cy="508000"/>
          </a:xfrm>
          <a:prstGeom prst="roundRect">
            <a:avLst>
              <a:gd name="adj" fmla="val 50000"/>
            </a:avLst>
          </a:prstGeom>
          <a:noFill/>
          <a:ln w="28575" algn="ctr">
            <a:solidFill>
              <a:srgbClr val="C0C0C0"/>
            </a:solidFill>
            <a:round/>
            <a:headEnd/>
            <a:tailEnd/>
          </a:ln>
          <a:effectLst/>
        </p:spPr>
        <p:txBody>
          <a:bodyPr wrap="none" anchor="ctr"/>
          <a:lstStyle/>
          <a:p>
            <a:r>
              <a:rPr lang="zh-CN" altLang="en-US" sz="1600" b="1" dirty="0">
                <a:latin typeface="幼圆" panose="02010509060101010101" pitchFamily="49" charset="-122"/>
                <a:ea typeface="幼圆" panose="02010509060101010101" pitchFamily="49" charset="-122"/>
              </a:rPr>
              <a:t>背景及编制历程</a:t>
            </a:r>
            <a:endParaRPr lang="en-US" altLang="zh-CN" sz="1600" b="1" dirty="0">
              <a:latin typeface="幼圆" panose="02010509060101010101" pitchFamily="49" charset="-122"/>
              <a:ea typeface="幼圆" panose="02010509060101010101" pitchFamily="49" charset="-122"/>
            </a:endParaRPr>
          </a:p>
        </p:txBody>
      </p:sp>
      <p:sp>
        <p:nvSpPr>
          <p:cNvPr id="61" name="Text Box 21"/>
          <p:cNvSpPr txBox="1">
            <a:spLocks noChangeArrowheads="1"/>
          </p:cNvSpPr>
          <p:nvPr/>
        </p:nvSpPr>
        <p:spPr bwMode="auto">
          <a:xfrm>
            <a:off x="468313" y="3313113"/>
            <a:ext cx="1774825" cy="1255728"/>
          </a:xfrm>
          <a:prstGeom prst="rect">
            <a:avLst/>
          </a:prstGeom>
          <a:noFill/>
          <a:ln w="9525" algn="ctr">
            <a:noFill/>
            <a:miter lim="800000"/>
            <a:headEnd/>
            <a:tailEnd/>
          </a:ln>
          <a:effectLst/>
        </p:spPr>
        <p:txBody>
          <a:bodyPr>
            <a:spAutoFit/>
          </a:bodyPr>
          <a:lstStyle/>
          <a:p>
            <a:pPr algn="ctr" eaLnBrk="1" hangingPunct="1">
              <a:lnSpc>
                <a:spcPct val="140000"/>
              </a:lnSpc>
            </a:pPr>
            <a:r>
              <a:rPr lang="zh-CN" altLang="en-US" sz="1800" b="1" dirty="0" smtClean="0">
                <a:latin typeface="幼圆" pitchFamily="49" charset="-122"/>
                <a:ea typeface="幼圆" pitchFamily="49" charset="-122"/>
              </a:rPr>
              <a:t>中小银行信息系统托管维护服务规范</a:t>
            </a:r>
            <a:endParaRPr lang="zh-CN" altLang="en-US" sz="1800" b="1" dirty="0">
              <a:latin typeface="幼圆" pitchFamily="49" charset="-122"/>
              <a:ea typeface="幼圆" pitchFamily="49" charset="-122"/>
            </a:endParaRPr>
          </a:p>
        </p:txBody>
      </p:sp>
      <p:sp>
        <p:nvSpPr>
          <p:cNvPr id="62" name="AutoShape 22"/>
          <p:cNvSpPr>
            <a:spLocks noChangeArrowheads="1"/>
          </p:cNvSpPr>
          <p:nvPr/>
        </p:nvSpPr>
        <p:spPr bwMode="gray">
          <a:xfrm>
            <a:off x="3071802" y="3357562"/>
            <a:ext cx="4114800" cy="508000"/>
          </a:xfrm>
          <a:prstGeom prst="roundRect">
            <a:avLst>
              <a:gd name="adj" fmla="val 50000"/>
            </a:avLst>
          </a:prstGeom>
          <a:noFill/>
          <a:ln w="28575" algn="ctr">
            <a:solidFill>
              <a:srgbClr val="C0C0C0"/>
            </a:solidFill>
            <a:round/>
            <a:headEnd/>
            <a:tailEnd/>
          </a:ln>
          <a:effectLst/>
        </p:spPr>
        <p:txBody>
          <a:bodyPr wrap="none" anchor="ctr"/>
          <a:lstStyle/>
          <a:p>
            <a:r>
              <a:rPr lang="zh-CN" altLang="en-US" sz="1600" b="1" dirty="0">
                <a:latin typeface="幼圆" panose="02010509060101010101" pitchFamily="49" charset="-122"/>
                <a:ea typeface="幼圆" panose="02010509060101010101" pitchFamily="49" charset="-122"/>
              </a:rPr>
              <a:t>规范综述</a:t>
            </a:r>
          </a:p>
        </p:txBody>
      </p:sp>
      <p:grpSp>
        <p:nvGrpSpPr>
          <p:cNvPr id="63" name="Group 23"/>
          <p:cNvGrpSpPr>
            <a:grpSpLocks/>
          </p:cNvGrpSpPr>
          <p:nvPr/>
        </p:nvGrpSpPr>
        <p:grpSpPr bwMode="auto">
          <a:xfrm>
            <a:off x="2614602" y="3433762"/>
            <a:ext cx="381000" cy="381000"/>
            <a:chOff x="1532" y="1887"/>
            <a:chExt cx="240" cy="240"/>
          </a:xfrm>
        </p:grpSpPr>
        <p:sp>
          <p:nvSpPr>
            <p:cNvPr id="64" name="Oval 24"/>
            <p:cNvSpPr>
              <a:spLocks noChangeArrowheads="1"/>
            </p:cNvSpPr>
            <p:nvPr/>
          </p:nvSpPr>
          <p:spPr bwMode="gray">
            <a:xfrm>
              <a:off x="1532" y="1887"/>
              <a:ext cx="240" cy="240"/>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zh-CN" altLang="en-US"/>
            </a:p>
          </p:txBody>
        </p:sp>
        <p:sp>
          <p:nvSpPr>
            <p:cNvPr id="65" name="Oval 25"/>
            <p:cNvSpPr>
              <a:spLocks noChangeArrowheads="1"/>
            </p:cNvSpPr>
            <p:nvPr/>
          </p:nvSpPr>
          <p:spPr bwMode="gray">
            <a:xfrm>
              <a:off x="1546" y="1901"/>
              <a:ext cx="212" cy="212"/>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zh-CN" altLang="en-US"/>
            </a:p>
          </p:txBody>
        </p:sp>
        <p:sp>
          <p:nvSpPr>
            <p:cNvPr id="66" name="Oval 26"/>
            <p:cNvSpPr>
              <a:spLocks noChangeArrowheads="1"/>
            </p:cNvSpPr>
            <p:nvPr/>
          </p:nvSpPr>
          <p:spPr bwMode="gray">
            <a:xfrm>
              <a:off x="1558" y="1913"/>
              <a:ext cx="188" cy="188"/>
            </a:xfrm>
            <a:prstGeom prst="ellipse">
              <a:avLst/>
            </a:prstGeom>
            <a:gradFill rotWithShape="1">
              <a:gsLst>
                <a:gs pos="0">
                  <a:srgbClr val="6699FF">
                    <a:gamma/>
                    <a:tint val="0"/>
                    <a:invGamma/>
                  </a:srgbClr>
                </a:gs>
                <a:gs pos="50000">
                  <a:srgbClr val="6699FF"/>
                </a:gs>
                <a:gs pos="100000">
                  <a:srgbClr val="6699FF">
                    <a:gamma/>
                    <a:tint val="0"/>
                    <a:invGamma/>
                  </a:srgbClr>
                </a:gs>
              </a:gsLst>
              <a:lin ang="2700000" scaled="1"/>
            </a:gradFill>
            <a:ln w="38100" algn="ctr">
              <a:noFill/>
              <a:round/>
              <a:headEnd/>
              <a:tailEnd/>
            </a:ln>
            <a:effectLst/>
          </p:spPr>
          <p:txBody>
            <a:bodyPr wrap="none" anchor="ctr">
              <a:spAutoFit/>
            </a:bodyPr>
            <a:lstStyle/>
            <a:p>
              <a:endParaRPr lang="zh-CN" altLang="en-US"/>
            </a:p>
          </p:txBody>
        </p:sp>
        <p:sp>
          <p:nvSpPr>
            <p:cNvPr id="67" name="Oval 27"/>
            <p:cNvSpPr>
              <a:spLocks noChangeArrowheads="1"/>
            </p:cNvSpPr>
            <p:nvPr/>
          </p:nvSpPr>
          <p:spPr bwMode="gray">
            <a:xfrm>
              <a:off x="1558" y="1913"/>
              <a:ext cx="188" cy="188"/>
            </a:xfrm>
            <a:prstGeom prst="ellipse">
              <a:avLst/>
            </a:prstGeom>
            <a:gradFill rotWithShape="1">
              <a:gsLst>
                <a:gs pos="0">
                  <a:srgbClr val="1F78E3"/>
                </a:gs>
                <a:gs pos="100000">
                  <a:srgbClr val="1F78E3">
                    <a:gamma/>
                    <a:shade val="46275"/>
                    <a:invGamma/>
                  </a:srgbClr>
                </a:gs>
              </a:gsLst>
              <a:lin ang="5400000" scaled="1"/>
            </a:gradFill>
            <a:ln w="38100" algn="ctr">
              <a:noFill/>
              <a:round/>
              <a:headEnd/>
              <a:tailEnd/>
            </a:ln>
            <a:effectLst/>
          </p:spPr>
          <p:txBody>
            <a:bodyPr wrap="none" anchor="ctr">
              <a:spAutoFit/>
            </a:bodyPr>
            <a:lstStyle/>
            <a:p>
              <a:endParaRPr lang="zh-CN" altLang="en-US"/>
            </a:p>
          </p:txBody>
        </p:sp>
        <p:sp>
          <p:nvSpPr>
            <p:cNvPr id="68" name="Oval 28"/>
            <p:cNvSpPr>
              <a:spLocks noChangeArrowheads="1"/>
            </p:cNvSpPr>
            <p:nvPr/>
          </p:nvSpPr>
          <p:spPr bwMode="gray">
            <a:xfrm>
              <a:off x="1570" y="1925"/>
              <a:ext cx="163" cy="164"/>
            </a:xfrm>
            <a:prstGeom prst="ellipse">
              <a:avLst/>
            </a:prstGeom>
            <a:gradFill rotWithShape="1">
              <a:gsLst>
                <a:gs pos="0">
                  <a:srgbClr val="6699FF">
                    <a:gamma/>
                    <a:shade val="54118"/>
                    <a:invGamma/>
                  </a:srgbClr>
                </a:gs>
                <a:gs pos="50000">
                  <a:srgbClr val="6699FF"/>
                </a:gs>
                <a:gs pos="100000">
                  <a:srgbClr val="6699FF">
                    <a:gamma/>
                    <a:shade val="54118"/>
                    <a:invGamma/>
                  </a:srgbClr>
                </a:gs>
              </a:gsLst>
              <a:lin ang="18900000" scaled="1"/>
            </a:gradFill>
            <a:ln w="38100" algn="ctr">
              <a:noFill/>
              <a:round/>
              <a:headEnd/>
              <a:tailEnd/>
            </a:ln>
            <a:effectLst/>
          </p:spPr>
          <p:txBody>
            <a:bodyPr anchor="ctr">
              <a:spAutoFit/>
            </a:bodyPr>
            <a:lstStyle/>
            <a:p>
              <a:endParaRPr lang="zh-CN" altLang="en-US"/>
            </a:p>
          </p:txBody>
        </p:sp>
        <p:sp>
          <p:nvSpPr>
            <p:cNvPr id="69" name="Oval 29"/>
            <p:cNvSpPr>
              <a:spLocks noChangeArrowheads="1"/>
            </p:cNvSpPr>
            <p:nvPr/>
          </p:nvSpPr>
          <p:spPr bwMode="gray">
            <a:xfrm>
              <a:off x="1570" y="1925"/>
              <a:ext cx="163" cy="164"/>
            </a:xfrm>
            <a:prstGeom prst="ellipse">
              <a:avLst/>
            </a:prstGeom>
            <a:gradFill rotWithShape="1">
              <a:gsLst>
                <a:gs pos="0">
                  <a:srgbClr val="246FDE"/>
                </a:gs>
                <a:gs pos="100000">
                  <a:srgbClr val="246FDE">
                    <a:gamma/>
                    <a:shade val="48627"/>
                    <a:invGamma/>
                  </a:srgbClr>
                </a:gs>
              </a:gsLst>
              <a:lin ang="2700000" scaled="1"/>
            </a:gradFill>
            <a:ln w="38100" algn="ctr">
              <a:noFill/>
              <a:round/>
              <a:headEnd/>
              <a:tailEnd/>
            </a:ln>
            <a:effectLst/>
          </p:spPr>
          <p:txBody>
            <a:bodyPr anchor="ctr">
              <a:spAutoFit/>
            </a:bodyPr>
            <a:lstStyle/>
            <a:p>
              <a:endParaRPr lang="zh-CN" altLang="en-US"/>
            </a:p>
          </p:txBody>
        </p:sp>
      </p:grpSp>
      <p:grpSp>
        <p:nvGrpSpPr>
          <p:cNvPr id="70" name="Group 30"/>
          <p:cNvGrpSpPr>
            <a:grpSpLocks/>
          </p:cNvGrpSpPr>
          <p:nvPr/>
        </p:nvGrpSpPr>
        <p:grpSpPr bwMode="auto">
          <a:xfrm>
            <a:off x="1924048" y="1700210"/>
            <a:ext cx="381000" cy="381000"/>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zh-CN" altLang="en-US"/>
            </a:p>
          </p:txBody>
        </p:sp>
        <p:sp>
          <p:nvSpPr>
            <p:cNvPr id="72" name="Oval 32"/>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zh-CN" altLang="en-US"/>
            </a:p>
          </p:txBody>
        </p:sp>
        <p:sp>
          <p:nvSpPr>
            <p:cNvPr id="73" name="Oval 33"/>
            <p:cNvSpPr>
              <a:spLocks noChangeArrowheads="1"/>
            </p:cNvSpPr>
            <p:nvPr/>
          </p:nvSpPr>
          <p:spPr bwMode="gray">
            <a:xfrm>
              <a:off x="2254" y="1856"/>
              <a:ext cx="1262" cy="1264"/>
            </a:xfrm>
            <a:prstGeom prst="ellipse">
              <a:avLst/>
            </a:prstGeom>
            <a:gradFill rotWithShape="1">
              <a:gsLst>
                <a:gs pos="0">
                  <a:srgbClr val="6699FF">
                    <a:gamma/>
                    <a:tint val="0"/>
                    <a:invGamma/>
                  </a:srgbClr>
                </a:gs>
                <a:gs pos="50000">
                  <a:srgbClr val="6699FF"/>
                </a:gs>
                <a:gs pos="100000">
                  <a:srgbClr val="6699FF">
                    <a:gamma/>
                    <a:tint val="0"/>
                    <a:invGamma/>
                  </a:srgbClr>
                </a:gs>
              </a:gsLst>
              <a:lin ang="2700000" scaled="1"/>
            </a:gradFill>
            <a:ln w="38100" algn="ctr">
              <a:noFill/>
              <a:round/>
              <a:headEnd/>
              <a:tailEnd/>
            </a:ln>
            <a:effectLst/>
          </p:spPr>
          <p:txBody>
            <a:bodyPr wrap="none" anchor="ctr">
              <a:spAutoFit/>
            </a:bodyPr>
            <a:lstStyle/>
            <a:p>
              <a:endParaRPr lang="zh-CN" altLang="en-US"/>
            </a:p>
          </p:txBody>
        </p:sp>
        <p:sp>
          <p:nvSpPr>
            <p:cNvPr id="74" name="Oval 34"/>
            <p:cNvSpPr>
              <a:spLocks noChangeArrowheads="1"/>
            </p:cNvSpPr>
            <p:nvPr/>
          </p:nvSpPr>
          <p:spPr bwMode="gray">
            <a:xfrm>
              <a:off x="2254" y="1856"/>
              <a:ext cx="1262" cy="1264"/>
            </a:xfrm>
            <a:prstGeom prst="ellipse">
              <a:avLst/>
            </a:prstGeom>
            <a:gradFill rotWithShape="1">
              <a:gsLst>
                <a:gs pos="0">
                  <a:srgbClr val="48BE67">
                    <a:gamma/>
                    <a:shade val="0"/>
                    <a:invGamma/>
                  </a:srgbClr>
                </a:gs>
                <a:gs pos="100000">
                  <a:srgbClr val="48BE67"/>
                </a:gs>
              </a:gsLst>
              <a:lin ang="2700000" scaled="1"/>
            </a:gradFill>
            <a:ln w="38100" algn="ctr">
              <a:noFill/>
              <a:round/>
              <a:headEnd/>
              <a:tailEnd/>
            </a:ln>
            <a:effectLst/>
          </p:spPr>
          <p:txBody>
            <a:bodyPr wrap="none" anchor="ctr">
              <a:spAutoFit/>
            </a:bodyPr>
            <a:lstStyle/>
            <a:p>
              <a:endParaRPr lang="zh-CN" altLang="en-US"/>
            </a:p>
          </p:txBody>
        </p:sp>
        <p:sp>
          <p:nvSpPr>
            <p:cNvPr id="75" name="Oval 35"/>
            <p:cNvSpPr>
              <a:spLocks noChangeArrowheads="1"/>
            </p:cNvSpPr>
            <p:nvPr/>
          </p:nvSpPr>
          <p:spPr bwMode="gray">
            <a:xfrm>
              <a:off x="2337" y="1939"/>
              <a:ext cx="1096" cy="1098"/>
            </a:xfrm>
            <a:prstGeom prst="ellipse">
              <a:avLst/>
            </a:prstGeom>
            <a:gradFill rotWithShape="1">
              <a:gsLst>
                <a:gs pos="0">
                  <a:srgbClr val="6699FF">
                    <a:gamma/>
                    <a:shade val="54118"/>
                    <a:invGamma/>
                  </a:srgbClr>
                </a:gs>
                <a:gs pos="50000">
                  <a:srgbClr val="6699FF"/>
                </a:gs>
                <a:gs pos="100000">
                  <a:srgbClr val="6699FF">
                    <a:gamma/>
                    <a:shade val="54118"/>
                    <a:invGamma/>
                  </a:srgbClr>
                </a:gs>
              </a:gsLst>
              <a:lin ang="18900000" scaled="1"/>
            </a:gradFill>
            <a:ln w="38100" algn="ctr">
              <a:noFill/>
              <a:round/>
              <a:headEnd/>
              <a:tailEnd/>
            </a:ln>
            <a:effectLst/>
          </p:spPr>
          <p:txBody>
            <a:bodyPr anchor="ctr">
              <a:spAutoFit/>
            </a:bodyPr>
            <a:lstStyle/>
            <a:p>
              <a:endParaRPr lang="zh-CN" altLang="en-US"/>
            </a:p>
          </p:txBody>
        </p:sp>
        <p:sp>
          <p:nvSpPr>
            <p:cNvPr id="76" name="Oval 36"/>
            <p:cNvSpPr>
              <a:spLocks noChangeArrowheads="1"/>
            </p:cNvSpPr>
            <p:nvPr/>
          </p:nvSpPr>
          <p:spPr bwMode="gray">
            <a:xfrm>
              <a:off x="2337" y="1939"/>
              <a:ext cx="1096" cy="1098"/>
            </a:xfrm>
            <a:prstGeom prst="ellipse">
              <a:avLst/>
            </a:prstGeom>
            <a:gradFill rotWithShape="1">
              <a:gsLst>
                <a:gs pos="0">
                  <a:srgbClr val="48BE67"/>
                </a:gs>
                <a:gs pos="100000">
                  <a:srgbClr val="48BE67">
                    <a:gamma/>
                    <a:shade val="48627"/>
                    <a:invGamma/>
                  </a:srgbClr>
                </a:gs>
              </a:gsLst>
              <a:lin ang="2700000" scaled="1"/>
            </a:gradFill>
            <a:ln w="38100" algn="ctr">
              <a:noFill/>
              <a:round/>
              <a:headEnd/>
              <a:tailEnd/>
            </a:ln>
            <a:effectLst/>
          </p:spPr>
          <p:txBody>
            <a:bodyPr anchor="ctr">
              <a:spAutoFit/>
            </a:bodyPr>
            <a:lstStyle/>
            <a:p>
              <a:endParaRPr lang="zh-CN" altLang="en-US"/>
            </a:p>
          </p:txBody>
        </p:sp>
      </p:grpSp>
      <p:sp>
        <p:nvSpPr>
          <p:cNvPr id="79" name="AutoShape 4"/>
          <p:cNvSpPr>
            <a:spLocks noChangeArrowheads="1"/>
          </p:cNvSpPr>
          <p:nvPr/>
        </p:nvSpPr>
        <p:spPr bwMode="gray">
          <a:xfrm>
            <a:off x="2428860" y="5072074"/>
            <a:ext cx="4786346" cy="508000"/>
          </a:xfrm>
          <a:prstGeom prst="roundRect">
            <a:avLst>
              <a:gd name="adj" fmla="val 50000"/>
            </a:avLst>
          </a:prstGeom>
          <a:solidFill>
            <a:srgbClr val="993300">
              <a:alpha val="53000"/>
            </a:srgbClr>
          </a:solidFill>
          <a:ln w="28575" algn="ctr">
            <a:solidFill>
              <a:srgbClr val="C0C0C0"/>
            </a:solidFill>
            <a:round/>
            <a:headEnd/>
            <a:tailEnd/>
          </a:ln>
          <a:effectLst/>
        </p:spPr>
        <p:txBody>
          <a:bodyPr wrap="none" anchor="ctr"/>
          <a:lstStyle/>
          <a:p>
            <a:r>
              <a:rPr lang="zh-CN" altLang="en-US" sz="1600" b="1" dirty="0">
                <a:latin typeface="幼圆" panose="02010509060101010101" pitchFamily="49" charset="-122"/>
                <a:ea typeface="幼圆" panose="02010509060101010101" pitchFamily="49" charset="-122"/>
              </a:rPr>
              <a:t>规范要点</a:t>
            </a:r>
          </a:p>
        </p:txBody>
      </p:sp>
      <p:grpSp>
        <p:nvGrpSpPr>
          <p:cNvPr id="80" name="Group 14"/>
          <p:cNvGrpSpPr>
            <a:grpSpLocks/>
          </p:cNvGrpSpPr>
          <p:nvPr/>
        </p:nvGrpSpPr>
        <p:grpSpPr bwMode="auto">
          <a:xfrm>
            <a:off x="1971660" y="5148274"/>
            <a:ext cx="355600" cy="381000"/>
            <a:chOff x="1557" y="2988"/>
            <a:chExt cx="224" cy="240"/>
          </a:xfrm>
        </p:grpSpPr>
        <p:sp>
          <p:nvSpPr>
            <p:cNvPr id="81" name="Oval 15"/>
            <p:cNvSpPr>
              <a:spLocks noChangeArrowheads="1"/>
            </p:cNvSpPr>
            <p:nvPr/>
          </p:nvSpPr>
          <p:spPr bwMode="gray">
            <a:xfrm>
              <a:off x="1557" y="2988"/>
              <a:ext cx="224" cy="240"/>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zh-CN" altLang="en-US"/>
            </a:p>
          </p:txBody>
        </p:sp>
        <p:sp>
          <p:nvSpPr>
            <p:cNvPr id="82" name="Oval 16"/>
            <p:cNvSpPr>
              <a:spLocks noChangeArrowheads="1"/>
            </p:cNvSpPr>
            <p:nvPr/>
          </p:nvSpPr>
          <p:spPr bwMode="gray">
            <a:xfrm>
              <a:off x="1570" y="3002"/>
              <a:ext cx="198" cy="212"/>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zh-CN" altLang="en-US"/>
            </a:p>
          </p:txBody>
        </p:sp>
        <p:sp>
          <p:nvSpPr>
            <p:cNvPr id="83" name="Oval 17"/>
            <p:cNvSpPr>
              <a:spLocks noChangeArrowheads="1"/>
            </p:cNvSpPr>
            <p:nvPr/>
          </p:nvSpPr>
          <p:spPr bwMode="gray">
            <a:xfrm>
              <a:off x="1581" y="3014"/>
              <a:ext cx="175" cy="188"/>
            </a:xfrm>
            <a:prstGeom prst="ellipse">
              <a:avLst/>
            </a:prstGeom>
            <a:gradFill rotWithShape="1">
              <a:gsLst>
                <a:gs pos="0">
                  <a:srgbClr val="6699FF">
                    <a:gamma/>
                    <a:tint val="0"/>
                    <a:invGamma/>
                  </a:srgbClr>
                </a:gs>
                <a:gs pos="50000">
                  <a:srgbClr val="6699FF"/>
                </a:gs>
                <a:gs pos="100000">
                  <a:srgbClr val="6699FF">
                    <a:gamma/>
                    <a:tint val="0"/>
                    <a:invGamma/>
                  </a:srgbClr>
                </a:gs>
              </a:gsLst>
              <a:lin ang="2700000" scaled="1"/>
            </a:gradFill>
            <a:ln w="38100" algn="ctr">
              <a:noFill/>
              <a:round/>
              <a:headEnd/>
              <a:tailEnd/>
            </a:ln>
            <a:effectLst/>
          </p:spPr>
          <p:txBody>
            <a:bodyPr wrap="none" anchor="ctr">
              <a:spAutoFit/>
            </a:bodyPr>
            <a:lstStyle/>
            <a:p>
              <a:endParaRPr lang="zh-CN" altLang="en-US"/>
            </a:p>
          </p:txBody>
        </p:sp>
        <p:sp>
          <p:nvSpPr>
            <p:cNvPr id="84" name="Oval 18"/>
            <p:cNvSpPr>
              <a:spLocks noChangeArrowheads="1"/>
            </p:cNvSpPr>
            <p:nvPr/>
          </p:nvSpPr>
          <p:spPr bwMode="gray">
            <a:xfrm>
              <a:off x="1581" y="3014"/>
              <a:ext cx="175" cy="188"/>
            </a:xfrm>
            <a:prstGeom prst="ellipse">
              <a:avLst/>
            </a:prstGeom>
            <a:gradFill rotWithShape="1">
              <a:gsLst>
                <a:gs pos="0">
                  <a:srgbClr val="E7831F">
                    <a:gamma/>
                    <a:shade val="0"/>
                    <a:invGamma/>
                  </a:srgbClr>
                </a:gs>
                <a:gs pos="100000">
                  <a:srgbClr val="E7831F"/>
                </a:gs>
              </a:gsLst>
              <a:lin ang="2700000" scaled="1"/>
            </a:gradFill>
            <a:ln w="38100" algn="ctr">
              <a:noFill/>
              <a:round/>
              <a:headEnd/>
              <a:tailEnd/>
            </a:ln>
            <a:effectLst/>
          </p:spPr>
          <p:txBody>
            <a:bodyPr wrap="none" anchor="ctr">
              <a:spAutoFit/>
            </a:bodyPr>
            <a:lstStyle/>
            <a:p>
              <a:endParaRPr lang="zh-CN" altLang="en-US"/>
            </a:p>
          </p:txBody>
        </p:sp>
        <p:sp>
          <p:nvSpPr>
            <p:cNvPr id="85" name="Oval 19"/>
            <p:cNvSpPr>
              <a:spLocks noChangeArrowheads="1"/>
            </p:cNvSpPr>
            <p:nvPr/>
          </p:nvSpPr>
          <p:spPr bwMode="gray">
            <a:xfrm>
              <a:off x="1593" y="3026"/>
              <a:ext cx="152" cy="164"/>
            </a:xfrm>
            <a:prstGeom prst="ellipse">
              <a:avLst/>
            </a:prstGeom>
            <a:gradFill rotWithShape="1">
              <a:gsLst>
                <a:gs pos="0">
                  <a:srgbClr val="6699FF">
                    <a:gamma/>
                    <a:shade val="54118"/>
                    <a:invGamma/>
                  </a:srgbClr>
                </a:gs>
                <a:gs pos="50000">
                  <a:srgbClr val="6699FF"/>
                </a:gs>
                <a:gs pos="100000">
                  <a:srgbClr val="6699FF">
                    <a:gamma/>
                    <a:shade val="54118"/>
                    <a:invGamma/>
                  </a:srgbClr>
                </a:gs>
              </a:gsLst>
              <a:lin ang="18900000" scaled="1"/>
            </a:gradFill>
            <a:ln w="38100" algn="ctr">
              <a:noFill/>
              <a:round/>
              <a:headEnd/>
              <a:tailEnd/>
            </a:ln>
            <a:effectLst/>
          </p:spPr>
          <p:txBody>
            <a:bodyPr anchor="ctr">
              <a:spAutoFit/>
            </a:bodyPr>
            <a:lstStyle/>
            <a:p>
              <a:endParaRPr lang="zh-CN" altLang="en-US"/>
            </a:p>
          </p:txBody>
        </p:sp>
        <p:sp>
          <p:nvSpPr>
            <p:cNvPr id="86" name="Oval 20"/>
            <p:cNvSpPr>
              <a:spLocks noChangeArrowheads="1"/>
            </p:cNvSpPr>
            <p:nvPr/>
          </p:nvSpPr>
          <p:spPr bwMode="gray">
            <a:xfrm>
              <a:off x="1593" y="3026"/>
              <a:ext cx="152" cy="164"/>
            </a:xfrm>
            <a:prstGeom prst="ellipse">
              <a:avLst/>
            </a:prstGeom>
            <a:gradFill rotWithShape="1">
              <a:gsLst>
                <a:gs pos="0">
                  <a:srgbClr val="E7831F"/>
                </a:gs>
                <a:gs pos="100000">
                  <a:srgbClr val="E7831F">
                    <a:gamma/>
                    <a:shade val="48627"/>
                    <a:invGamma/>
                  </a:srgbClr>
                </a:gs>
              </a:gsLst>
              <a:lin ang="2700000" scaled="1"/>
            </a:gradFill>
            <a:ln w="38100" algn="ctr">
              <a:noFill/>
              <a:round/>
              <a:headEnd/>
              <a:tailEnd/>
            </a:ln>
            <a:effectLst/>
          </p:spPr>
          <p:txBody>
            <a:bodyPr anchor="ctr">
              <a:spAutoFit/>
            </a:bodyPr>
            <a:lstStyle/>
            <a:p>
              <a:endParaRPr lang="zh-CN" altLang="en-US"/>
            </a:p>
          </p:txBody>
        </p:sp>
      </p:grpSp>
    </p:spTree>
    <p:extLst>
      <p:ext uri="{BB962C8B-B14F-4D97-AF65-F5344CB8AC3E}">
        <p14:creationId xmlns:p14="http://schemas.microsoft.com/office/powerpoint/2010/main" val="146886527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txBox="1">
            <a:spLocks/>
          </p:cNvSpPr>
          <p:nvPr/>
        </p:nvSpPr>
        <p:spPr bwMode="auto">
          <a:xfrm>
            <a:off x="611560" y="1340768"/>
            <a:ext cx="4679950" cy="3511550"/>
          </a:xfrm>
          <a:prstGeom prst="rect">
            <a:avLst/>
          </a:prstGeom>
          <a:noFill/>
          <a:ln>
            <a:miter lim="800000"/>
            <a:headEnd/>
            <a:tailEnd/>
          </a:ln>
        </p:spPr>
        <p:txBody>
          <a:bodyPr/>
          <a:lstStyle/>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	范围</a:t>
            </a:r>
            <a:r>
              <a:rPr lang="zh-CN" altLang="en-US" sz="1800" b="1" kern="0" dirty="0">
                <a:latin typeface="幼圆" panose="02010509060101010101" pitchFamily="49" charset="-122"/>
                <a:ea typeface="幼圆" panose="02010509060101010101" pitchFamily="49" charset="-122"/>
              </a:rPr>
              <a:t> </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2	</a:t>
            </a:r>
            <a:r>
              <a:rPr lang="zh-CN" altLang="en-US" sz="1800" b="1" kern="0" dirty="0">
                <a:latin typeface="幼圆" panose="02010509060101010101" pitchFamily="49" charset="-122"/>
                <a:ea typeface="幼圆" panose="02010509060101010101" pitchFamily="49" charset="-122"/>
              </a:rPr>
              <a:t>规范性引用文件</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3	</a:t>
            </a:r>
            <a:r>
              <a:rPr lang="zh-CN" altLang="en-US" sz="1800" b="1" kern="0" dirty="0">
                <a:latin typeface="幼圆" panose="02010509060101010101" pitchFamily="49" charset="-122"/>
                <a:ea typeface="幼圆" panose="02010509060101010101" pitchFamily="49" charset="-122"/>
              </a:rPr>
              <a:t>术语和定义</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4	</a:t>
            </a:r>
            <a:r>
              <a:rPr lang="zh-CN" altLang="en-US" sz="1800" b="1" kern="0" dirty="0">
                <a:latin typeface="幼圆" panose="02010509060101010101" pitchFamily="49" charset="-122"/>
                <a:ea typeface="幼圆" panose="02010509060101010101" pitchFamily="49" charset="-122"/>
              </a:rPr>
              <a:t>综述</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5	</a:t>
            </a:r>
            <a:r>
              <a:rPr lang="zh-CN" altLang="en-US" sz="1800" b="1" kern="0" dirty="0">
                <a:solidFill>
                  <a:srgbClr val="C00000"/>
                </a:solidFill>
                <a:latin typeface="幼圆" panose="02010509060101010101" pitchFamily="49" charset="-122"/>
                <a:ea typeface="幼圆" panose="02010509060101010101" pitchFamily="49" charset="-122"/>
              </a:rPr>
              <a:t>组织管理</a:t>
            </a:r>
            <a:endParaRPr lang="en-US" altLang="zh-CN" sz="1800" b="1" kern="0" dirty="0">
              <a:solidFill>
                <a:srgbClr val="C00000"/>
              </a:solidFill>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6	</a:t>
            </a:r>
            <a:r>
              <a:rPr lang="zh-CN" altLang="en-US" sz="1800" b="1" kern="0" dirty="0">
                <a:latin typeface="幼圆" panose="02010509060101010101" pitchFamily="49" charset="-122"/>
                <a:ea typeface="幼圆" panose="02010509060101010101" pitchFamily="49" charset="-122"/>
              </a:rPr>
              <a:t>托管服务的准备</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7	</a:t>
            </a:r>
            <a:r>
              <a:rPr lang="zh-CN" altLang="en-US" sz="1800" b="1" kern="0" dirty="0">
                <a:latin typeface="幼圆" panose="02010509060101010101" pitchFamily="49" charset="-122"/>
                <a:ea typeface="幼圆" panose="02010509060101010101" pitchFamily="49" charset="-122"/>
              </a:rPr>
              <a:t>托管服务的建立</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8	</a:t>
            </a:r>
            <a:r>
              <a:rPr lang="zh-CN" altLang="en-US" sz="1800" b="1" kern="0" dirty="0">
                <a:latin typeface="幼圆" panose="02010509060101010101" pitchFamily="49" charset="-122"/>
                <a:ea typeface="幼圆" panose="02010509060101010101" pitchFamily="49" charset="-122"/>
              </a:rPr>
              <a:t>托管服务的持续保障</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9	</a:t>
            </a:r>
            <a:r>
              <a:rPr lang="zh-CN" altLang="en-US" sz="1800" b="1" kern="0" dirty="0">
                <a:latin typeface="幼圆" panose="02010509060101010101" pitchFamily="49" charset="-122"/>
                <a:ea typeface="幼圆" panose="02010509060101010101" pitchFamily="49" charset="-122"/>
              </a:rPr>
              <a:t>托管服务的变更和退出</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10	</a:t>
            </a:r>
            <a:r>
              <a:rPr lang="zh-CN" altLang="en-US" sz="1800" b="1" kern="0" dirty="0">
                <a:latin typeface="幼圆" panose="02010509060101010101" pitchFamily="49" charset="-122"/>
                <a:ea typeface="幼圆" panose="02010509060101010101" pitchFamily="49" charset="-122"/>
              </a:rPr>
              <a:t>托管服务的监督管理</a:t>
            </a:r>
          </a:p>
        </p:txBody>
      </p:sp>
      <p:sp>
        <p:nvSpPr>
          <p:cNvPr id="3" name="标题 2"/>
          <p:cNvSpPr txBox="1">
            <a:spLocks/>
          </p:cNvSpPr>
          <p:nvPr/>
        </p:nvSpPr>
        <p:spPr>
          <a:xfrm>
            <a:off x="15325" y="0"/>
            <a:ext cx="7489527" cy="792163"/>
          </a:xfrm>
          <a:prstGeom prst="rect">
            <a:avLst/>
          </a:prstGeom>
        </p:spPr>
        <p:txBody>
          <a:bodyPr anchor="ctr"/>
          <a:lstStyle/>
          <a:p>
            <a:pPr>
              <a:spcBef>
                <a:spcPct val="0"/>
              </a:spcBef>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中小银行信息系统托管维护服务规范</a:t>
            </a:r>
            <a:r>
              <a:rPr lang="en-US" altLang="zh-CN" sz="3200" dirty="0" smtClean="0">
                <a:solidFill>
                  <a:schemeClr val="bg1"/>
                </a:solidFill>
                <a:latin typeface="幼圆" panose="02010509060101010101" pitchFamily="49" charset="-122"/>
                <a:ea typeface="幼圆" panose="02010509060101010101" pitchFamily="49" charset="-122"/>
                <a:cs typeface="+mj-cs"/>
              </a:rPr>
              <a:t>》</a:t>
            </a:r>
            <a:endParaRPr lang="zh-CN" altLang="en-US" sz="3200" dirty="0">
              <a:solidFill>
                <a:schemeClr val="bg1"/>
              </a:solidFill>
              <a:latin typeface="幼圆" panose="02010509060101010101" pitchFamily="49" charset="-122"/>
              <a:ea typeface="幼圆" panose="02010509060101010101" pitchFamily="49" charset="-122"/>
              <a:cs typeface="+mj-cs"/>
            </a:endParaRPr>
          </a:p>
        </p:txBody>
      </p:sp>
      <p:sp>
        <p:nvSpPr>
          <p:cNvPr id="5" name="内容占位符 1"/>
          <p:cNvSpPr txBox="1">
            <a:spLocks/>
          </p:cNvSpPr>
          <p:nvPr/>
        </p:nvSpPr>
        <p:spPr bwMode="auto">
          <a:xfrm>
            <a:off x="3923928" y="2819400"/>
            <a:ext cx="4679950" cy="1152525"/>
          </a:xfrm>
          <a:prstGeom prst="rect">
            <a:avLst/>
          </a:prstGeom>
          <a:noFill/>
          <a:ln>
            <a:miter lim="800000"/>
            <a:headEnd/>
            <a:tailEnd/>
          </a:ln>
        </p:spPr>
        <p:txBody>
          <a:bodyPr/>
          <a:lstStyle/>
          <a:p>
            <a:pPr>
              <a:lnSpc>
                <a:spcPct val="150000"/>
              </a:lnSpc>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委托机构的组织</a:t>
            </a:r>
            <a:endParaRPr lang="en-US" altLang="zh-CN" sz="1400" b="1" kern="0" dirty="0">
              <a:solidFill>
                <a:srgbClr val="C00000"/>
              </a:solidFill>
              <a:latin typeface="幼圆" panose="02010509060101010101" pitchFamily="49" charset="-122"/>
              <a:ea typeface="幼圆" panose="02010509060101010101" pitchFamily="49" charset="-122"/>
            </a:endParaRPr>
          </a:p>
          <a:p>
            <a:pPr>
              <a:lnSpc>
                <a:spcPct val="150000"/>
              </a:lnSpc>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受托机构的组织</a:t>
            </a:r>
            <a:endParaRPr lang="en-US" altLang="zh-CN" sz="1400" b="1" kern="0" dirty="0">
              <a:solidFill>
                <a:srgbClr val="C00000"/>
              </a:solidFill>
              <a:latin typeface="幼圆" panose="02010509060101010101" pitchFamily="49" charset="-122"/>
              <a:ea typeface="幼圆" panose="02010509060101010101" pitchFamily="49" charset="-122"/>
            </a:endParaRPr>
          </a:p>
          <a:p>
            <a:pPr>
              <a:lnSpc>
                <a:spcPct val="150000"/>
              </a:lnSpc>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受托机构的资质和能力要求</a:t>
            </a:r>
            <a:endParaRPr lang="en-US" altLang="zh-CN" sz="1400" b="1" kern="0" dirty="0">
              <a:solidFill>
                <a:srgbClr val="C0000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00518443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22225" y="168275"/>
            <a:ext cx="6754813" cy="792163"/>
          </a:xfrm>
          <a:prstGeom prst="rect">
            <a:avLst/>
          </a:prstGeom>
        </p:spPr>
        <p:txBody>
          <a:bodyPr anchor="ctr"/>
          <a:lstStyle/>
          <a:p>
            <a:pPr eaLnBrk="1" hangingPunct="1">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规范</a:t>
            </a: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组织管理：</a:t>
            </a:r>
          </a:p>
        </p:txBody>
      </p:sp>
      <p:sp>
        <p:nvSpPr>
          <p:cNvPr id="30723"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pSp>
        <p:nvGrpSpPr>
          <p:cNvPr id="30724" name="组合 45"/>
          <p:cNvGrpSpPr>
            <a:grpSpLocks/>
          </p:cNvGrpSpPr>
          <p:nvPr/>
        </p:nvGrpSpPr>
        <p:grpSpPr bwMode="auto">
          <a:xfrm>
            <a:off x="8388350" y="1268413"/>
            <a:ext cx="504825" cy="1331912"/>
            <a:chOff x="7884368" y="1556792"/>
            <a:chExt cx="944681" cy="1512168"/>
          </a:xfrm>
        </p:grpSpPr>
        <p:sp>
          <p:nvSpPr>
            <p:cNvPr id="44" name="圆角矩形 43"/>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45" name="圆角矩形 4"/>
            <p:cNvSpPr/>
            <p:nvPr/>
          </p:nvSpPr>
          <p:spPr>
            <a:xfrm>
              <a:off x="7884368" y="1556792"/>
              <a:ext cx="923887" cy="1512168"/>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委托机构组织</a:t>
              </a:r>
            </a:p>
          </p:txBody>
        </p:sp>
      </p:grpSp>
      <p:grpSp>
        <p:nvGrpSpPr>
          <p:cNvPr id="30725" name="组合 47"/>
          <p:cNvGrpSpPr>
            <a:grpSpLocks/>
          </p:cNvGrpSpPr>
          <p:nvPr/>
        </p:nvGrpSpPr>
        <p:grpSpPr bwMode="auto">
          <a:xfrm>
            <a:off x="8388350" y="2708275"/>
            <a:ext cx="504825" cy="1331913"/>
            <a:chOff x="7884368" y="1556792"/>
            <a:chExt cx="944681" cy="1512168"/>
          </a:xfrm>
        </p:grpSpPr>
        <p:sp>
          <p:nvSpPr>
            <p:cNvPr id="49" name="圆角矩形 48"/>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50"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受托机构组织</a:t>
              </a:r>
            </a:p>
          </p:txBody>
        </p:sp>
      </p:grpSp>
      <p:grpSp>
        <p:nvGrpSpPr>
          <p:cNvPr id="30726" name="组合 50"/>
          <p:cNvGrpSpPr>
            <a:grpSpLocks/>
          </p:cNvGrpSpPr>
          <p:nvPr/>
        </p:nvGrpSpPr>
        <p:grpSpPr bwMode="auto">
          <a:xfrm>
            <a:off x="8353425" y="4149725"/>
            <a:ext cx="539750" cy="1341438"/>
            <a:chOff x="7819747" y="1556792"/>
            <a:chExt cx="1009302" cy="1524138"/>
          </a:xfrm>
        </p:grpSpPr>
        <p:sp>
          <p:nvSpPr>
            <p:cNvPr id="52" name="圆角矩形 51"/>
            <p:cNvSpPr/>
            <p:nvPr/>
          </p:nvSpPr>
          <p:spPr>
            <a:xfrm>
              <a:off x="7885055" y="1556792"/>
              <a:ext cx="943994" cy="1511511"/>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53" name="圆角矩形 4"/>
            <p:cNvSpPr/>
            <p:nvPr/>
          </p:nvSpPr>
          <p:spPr>
            <a:xfrm>
              <a:off x="7819747" y="1568762"/>
              <a:ext cx="923045" cy="1512168"/>
            </a:xfrm>
            <a:prstGeom prst="rect">
              <a:avLst/>
            </a:prstGeom>
            <a:noFill/>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vert="wordArtVertRtl" lIns="128016" tIns="128016" rIns="128016" bIns="68580" spcCol="1270" anchor="ctr"/>
            <a:lstStyle/>
            <a:p>
              <a:pPr algn="ctr" defTabSz="800100" eaLnBrk="1" hangingPunct="1">
                <a:lnSpc>
                  <a:spcPct val="114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受托机构资质能力要求</a:t>
              </a:r>
            </a:p>
          </p:txBody>
        </p:sp>
      </p:grpSp>
      <p:sp>
        <p:nvSpPr>
          <p:cNvPr id="54" name="TextBox 53"/>
          <p:cNvSpPr txBox="1"/>
          <p:nvPr/>
        </p:nvSpPr>
        <p:spPr bwMode="auto">
          <a:xfrm>
            <a:off x="395288" y="1068388"/>
            <a:ext cx="2592387" cy="368300"/>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委托机构的组织原则：</a:t>
            </a:r>
          </a:p>
        </p:txBody>
      </p:sp>
      <p:grpSp>
        <p:nvGrpSpPr>
          <p:cNvPr id="30728" name="组合 81"/>
          <p:cNvGrpSpPr>
            <a:grpSpLocks/>
          </p:cNvGrpSpPr>
          <p:nvPr/>
        </p:nvGrpSpPr>
        <p:grpSpPr bwMode="auto">
          <a:xfrm>
            <a:off x="395288" y="2420938"/>
            <a:ext cx="5472112" cy="4062412"/>
            <a:chOff x="2483767" y="1340768"/>
            <a:chExt cx="5472609" cy="4062058"/>
          </a:xfrm>
        </p:grpSpPr>
        <p:grpSp>
          <p:nvGrpSpPr>
            <p:cNvPr id="7" name="组合 5"/>
            <p:cNvGrpSpPr/>
            <p:nvPr/>
          </p:nvGrpSpPr>
          <p:grpSpPr>
            <a:xfrm>
              <a:off x="3317729" y="1700808"/>
              <a:ext cx="1484935" cy="870282"/>
              <a:chOff x="1819596" y="352344"/>
              <a:chExt cx="1373730" cy="1009767"/>
            </a:xfrm>
            <a:scene3d>
              <a:camera prst="orthographicFront"/>
              <a:lightRig rig="chilly" dir="t"/>
            </a:scene3d>
          </p:grpSpPr>
          <p:sp>
            <p:nvSpPr>
              <p:cNvPr id="96" name="椭圆 95"/>
              <p:cNvSpPr/>
              <p:nvPr/>
            </p:nvSpPr>
            <p:spPr>
              <a:xfrm>
                <a:off x="1819596" y="352344"/>
                <a:ext cx="1373730" cy="1009767"/>
              </a:xfrm>
              <a:prstGeom prst="ellipse">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97" name="椭圆 6"/>
              <p:cNvSpPr/>
              <p:nvPr/>
            </p:nvSpPr>
            <p:spPr>
              <a:xfrm>
                <a:off x="2026447" y="520721"/>
                <a:ext cx="971373" cy="714013"/>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9525" tIns="9525" rIns="9525" bIns="9525" spcCol="1270" anchor="ctr"/>
              <a:lstStyle/>
              <a:p>
                <a:pPr algn="ctr" defTabSz="666750" eaLnBrk="1" hangingPunct="1">
                  <a:lnSpc>
                    <a:spcPct val="90000"/>
                  </a:lnSpc>
                  <a:spcAft>
                    <a:spcPct val="35000"/>
                  </a:spcAft>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服务内容的管理职能</a:t>
                </a:r>
              </a:p>
            </p:txBody>
          </p:sp>
        </p:grpSp>
        <p:sp>
          <p:nvSpPr>
            <p:cNvPr id="84" name="矩形 83"/>
            <p:cNvSpPr/>
            <p:nvPr/>
          </p:nvSpPr>
          <p:spPr>
            <a:xfrm>
              <a:off x="5220866" y="1340768"/>
              <a:ext cx="2344950" cy="114925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8" name="组合 7"/>
            <p:cNvGrpSpPr/>
            <p:nvPr/>
          </p:nvGrpSpPr>
          <p:grpSpPr>
            <a:xfrm>
              <a:off x="3707904" y="2852936"/>
              <a:ext cx="1484935" cy="870282"/>
              <a:chOff x="2209771" y="1455745"/>
              <a:chExt cx="1373730" cy="1009767"/>
            </a:xfrm>
            <a:scene3d>
              <a:camera prst="orthographicFront"/>
              <a:lightRig rig="chilly" dir="t"/>
            </a:scene3d>
          </p:grpSpPr>
          <p:sp>
            <p:nvSpPr>
              <p:cNvPr id="94" name="椭圆 93"/>
              <p:cNvSpPr/>
              <p:nvPr/>
            </p:nvSpPr>
            <p:spPr>
              <a:xfrm>
                <a:off x="2209771" y="1455745"/>
                <a:ext cx="1373730" cy="1009767"/>
              </a:xfrm>
              <a:prstGeom prst="ellipse">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95" name="椭圆 10"/>
              <p:cNvSpPr/>
              <p:nvPr/>
            </p:nvSpPr>
            <p:spPr>
              <a:xfrm>
                <a:off x="2416622" y="1624122"/>
                <a:ext cx="971373" cy="714013"/>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9525" tIns="9525" rIns="9525" bIns="9525" spcCol="1270" anchor="ctr"/>
              <a:lstStyle/>
              <a:p>
                <a:pPr algn="ctr" defTabSz="666750" eaLnBrk="1" hangingPunct="1">
                  <a:lnSpc>
                    <a:spcPct val="90000"/>
                  </a:lnSpc>
                  <a:spcAft>
                    <a:spcPct val="35000"/>
                  </a:spcAft>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服务机构的管理职能</a:t>
                </a:r>
              </a:p>
            </p:txBody>
          </p:sp>
        </p:grpSp>
        <p:sp>
          <p:nvSpPr>
            <p:cNvPr id="86" name="矩形 85"/>
            <p:cNvSpPr/>
            <p:nvPr/>
          </p:nvSpPr>
          <p:spPr>
            <a:xfrm>
              <a:off x="5609838" y="2796378"/>
              <a:ext cx="2346538" cy="11508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9" name="组合 9"/>
            <p:cNvGrpSpPr/>
            <p:nvPr/>
          </p:nvGrpSpPr>
          <p:grpSpPr>
            <a:xfrm>
              <a:off x="3317729" y="4005064"/>
              <a:ext cx="1484935" cy="870282"/>
              <a:chOff x="1819596" y="2559144"/>
              <a:chExt cx="1373730" cy="1009767"/>
            </a:xfrm>
            <a:scene3d>
              <a:camera prst="orthographicFront"/>
              <a:lightRig rig="chilly" dir="t"/>
            </a:scene3d>
          </p:grpSpPr>
          <p:sp>
            <p:nvSpPr>
              <p:cNvPr id="92" name="椭圆 91"/>
              <p:cNvSpPr/>
              <p:nvPr/>
            </p:nvSpPr>
            <p:spPr>
              <a:xfrm>
                <a:off x="1819596" y="2559144"/>
                <a:ext cx="1373730" cy="1009767"/>
              </a:xfrm>
              <a:prstGeom prst="ellipse">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93" name="椭圆 14"/>
              <p:cNvSpPr/>
              <p:nvPr/>
            </p:nvSpPr>
            <p:spPr>
              <a:xfrm>
                <a:off x="2026447" y="2727521"/>
                <a:ext cx="971373" cy="714013"/>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9525" tIns="9525" rIns="9525" bIns="9525" spcCol="1270" anchor="ctr"/>
              <a:lstStyle/>
              <a:p>
                <a:pPr algn="ctr" defTabSz="666750" eaLnBrk="1" hangingPunct="1">
                  <a:lnSpc>
                    <a:spcPct val="90000"/>
                  </a:lnSpc>
                  <a:spcAft>
                    <a:spcPct val="35000"/>
                  </a:spcAft>
                  <a:buFont typeface="Wingdings" panose="05000000000000000000" pitchFamily="2" charset="2"/>
                  <a:buNone/>
                  <a:defRPr/>
                </a:pPr>
                <a:r>
                  <a:rPr lang="zh-CN" altLang="en-US" sz="1500" dirty="0">
                    <a:latin typeface="幼圆" panose="02010509060101010101" pitchFamily="49" charset="-122"/>
                    <a:ea typeface="幼圆" panose="02010509060101010101" pitchFamily="49" charset="-122"/>
                  </a:rPr>
                  <a:t>审计和评估的管理内容</a:t>
                </a:r>
              </a:p>
            </p:txBody>
          </p:sp>
        </p:grpSp>
        <p:sp>
          <p:nvSpPr>
            <p:cNvPr id="88" name="矩形 87"/>
            <p:cNvSpPr/>
            <p:nvPr/>
          </p:nvSpPr>
          <p:spPr>
            <a:xfrm>
              <a:off x="5220866" y="4253576"/>
              <a:ext cx="2344950" cy="114925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10" name="组合 24"/>
            <p:cNvGrpSpPr/>
            <p:nvPr/>
          </p:nvGrpSpPr>
          <p:grpSpPr>
            <a:xfrm>
              <a:off x="2483767" y="2276872"/>
              <a:ext cx="758893" cy="2150196"/>
              <a:chOff x="1903718" y="970"/>
              <a:chExt cx="1240501" cy="1009767"/>
            </a:xfrm>
            <a:scene3d>
              <a:camera prst="orthographicFront"/>
              <a:lightRig rig="chilly" dir="t"/>
            </a:scene3d>
          </p:grpSpPr>
          <p:sp>
            <p:nvSpPr>
              <p:cNvPr id="90" name="椭圆 89"/>
              <p:cNvSpPr/>
              <p:nvPr/>
            </p:nvSpPr>
            <p:spPr>
              <a:xfrm>
                <a:off x="1903720" y="970"/>
                <a:ext cx="1240499" cy="1009767"/>
              </a:xfrm>
              <a:prstGeom prst="ellipse">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91" name="椭圆 6"/>
              <p:cNvSpPr/>
              <p:nvPr/>
            </p:nvSpPr>
            <p:spPr>
              <a:xfrm>
                <a:off x="1903718" y="136235"/>
                <a:ext cx="998764" cy="812994"/>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vert="wordArtVertRtl" lIns="9525" tIns="9525" rIns="9525" bIns="9525" spcCol="1270" anchor="b"/>
              <a:lstStyle/>
              <a:p>
                <a:pPr algn="ctr" defTabSz="66675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委托机构的</a:t>
                </a:r>
                <a:endParaRPr lang="en-US" altLang="zh-CN" sz="1800" dirty="0">
                  <a:latin typeface="幼圆" panose="02010509060101010101" pitchFamily="49" charset="-122"/>
                  <a:ea typeface="幼圆" panose="02010509060101010101" pitchFamily="49" charset="-122"/>
                </a:endParaRPr>
              </a:p>
              <a:p>
                <a:pPr algn="ctr" defTabSz="66675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管理职能</a:t>
                </a:r>
              </a:p>
            </p:txBody>
          </p:sp>
        </p:grpSp>
      </p:grpSp>
      <p:grpSp>
        <p:nvGrpSpPr>
          <p:cNvPr id="30729" name="组合 100"/>
          <p:cNvGrpSpPr>
            <a:grpSpLocks/>
          </p:cNvGrpSpPr>
          <p:nvPr/>
        </p:nvGrpSpPr>
        <p:grpSpPr bwMode="auto">
          <a:xfrm>
            <a:off x="357188" y="1560513"/>
            <a:ext cx="7848600" cy="4422775"/>
            <a:chOff x="251520" y="1556792"/>
            <a:chExt cx="7848872" cy="4422098"/>
          </a:xfrm>
        </p:grpSpPr>
        <p:sp>
          <p:nvSpPr>
            <p:cNvPr id="64" name="TextBox 63"/>
            <p:cNvSpPr txBox="1"/>
            <p:nvPr/>
          </p:nvSpPr>
          <p:spPr bwMode="auto">
            <a:xfrm>
              <a:off x="251520" y="1556792"/>
              <a:ext cx="7777432" cy="825374"/>
            </a:xfrm>
            <a:prstGeom prst="rect">
              <a:avLst/>
            </a:prstGeom>
            <a:solidFill>
              <a:schemeClr val="bg1"/>
            </a:solidFill>
            <a:ln>
              <a:solidFill>
                <a:schemeClr val="accent3">
                  <a:lumMod val="75000"/>
                </a:schemeClr>
              </a:solidFill>
              <a:prstDash val="lgDash"/>
            </a:ln>
          </p:spPr>
          <p:txBody>
            <a:bodyPr anchor="ctr">
              <a:spAutoFit/>
            </a:bodyPr>
            <a:lstStyle/>
            <a:p>
              <a:pPr eaLnBrk="1" hangingPunct="1">
                <a:spcBef>
                  <a:spcPct val="20000"/>
                </a:spcBef>
                <a:buFont typeface="Wingdings" panose="05000000000000000000" pitchFamily="2" charset="2"/>
                <a:buChar char="Ø"/>
                <a:defRPr/>
              </a:pPr>
              <a:r>
                <a:rPr lang="zh-CN" altLang="en-US" sz="1400" b="0" kern="0" dirty="0">
                  <a:solidFill>
                    <a:srgbClr val="C00000"/>
                  </a:solidFill>
                  <a:latin typeface="幼圆" panose="02010509060101010101" pitchFamily="49" charset="-122"/>
                  <a:ea typeface="幼圆" panose="02010509060101010101" pitchFamily="49" charset="-122"/>
                </a:rPr>
                <a:t>信息科技管理职能，信息科技管理责任不外包</a:t>
              </a:r>
              <a:endParaRPr lang="en-US" altLang="zh-CN" sz="1400" b="0" kern="0" dirty="0">
                <a:solidFill>
                  <a:srgbClr val="C00000"/>
                </a:solidFill>
                <a:latin typeface="幼圆" panose="02010509060101010101" pitchFamily="49" charset="-122"/>
                <a:ea typeface="幼圆" panose="02010509060101010101" pitchFamily="49" charset="-122"/>
              </a:endParaRPr>
            </a:p>
            <a:p>
              <a:pPr eaLnBrk="1" hangingPunct="1">
                <a:spcBef>
                  <a:spcPct val="20000"/>
                </a:spcBef>
                <a:buFont typeface="Wingdings" panose="05000000000000000000" pitchFamily="2" charset="2"/>
                <a:buChar char="Ø"/>
                <a:defRPr/>
              </a:pPr>
              <a:r>
                <a:rPr lang="zh-CN" altLang="en-US" sz="1400" b="0" kern="0" dirty="0">
                  <a:solidFill>
                    <a:srgbClr val="C00000"/>
                  </a:solidFill>
                  <a:latin typeface="幼圆" panose="02010509060101010101" pitchFamily="49" charset="-122"/>
                  <a:ea typeface="幼圆" panose="02010509060101010101" pitchFamily="49" charset="-122"/>
                </a:rPr>
                <a:t>对托管维护管理中的不同角色有明确分工和职责定义</a:t>
              </a:r>
              <a:endParaRPr lang="en-US" altLang="zh-CN" sz="1400" b="0" kern="0" dirty="0">
                <a:solidFill>
                  <a:srgbClr val="C00000"/>
                </a:solidFill>
                <a:latin typeface="幼圆" panose="02010509060101010101" pitchFamily="49" charset="-122"/>
                <a:ea typeface="幼圆" panose="02010509060101010101" pitchFamily="49" charset="-122"/>
              </a:endParaRPr>
            </a:p>
            <a:p>
              <a:pPr eaLnBrk="1" hangingPunct="1">
                <a:spcBef>
                  <a:spcPct val="20000"/>
                </a:spcBef>
                <a:buFont typeface="Wingdings" panose="05000000000000000000" pitchFamily="2" charset="2"/>
                <a:buChar char="Ø"/>
                <a:defRPr/>
              </a:pPr>
              <a:r>
                <a:rPr lang="zh-CN" altLang="en-US" sz="1400" b="0" kern="0" dirty="0">
                  <a:solidFill>
                    <a:srgbClr val="C00000"/>
                  </a:solidFill>
                  <a:latin typeface="幼圆" panose="02010509060101010101" pitchFamily="49" charset="-122"/>
                  <a:ea typeface="幼圆" panose="02010509060101010101" pitchFamily="49" charset="-122"/>
                </a:rPr>
                <a:t>岗位设置按照关键岗位不兼容原则，不兼容岗位之间禁止互相兼职</a:t>
              </a:r>
            </a:p>
          </p:txBody>
        </p:sp>
        <p:sp>
          <p:nvSpPr>
            <p:cNvPr id="98" name="矩形 97"/>
            <p:cNvSpPr/>
            <p:nvPr/>
          </p:nvSpPr>
          <p:spPr>
            <a:xfrm>
              <a:off x="2331217" y="2829772"/>
              <a:ext cx="5769175" cy="78886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nchor="ctr"/>
            <a:lstStyle/>
            <a:p>
              <a:pPr marL="628650" lvl="2" indent="-171450" defTabSz="711200" eaLnBrk="1" hangingPunct="1">
                <a:lnSpc>
                  <a:spcPct val="90000"/>
                </a:lnSpc>
                <a:spcAft>
                  <a:spcPts val="600"/>
                </a:spcAft>
                <a:buFont typeface="Arial" pitchFamily="34" charset="0"/>
                <a:buChar char="•"/>
                <a:defRPr/>
              </a:pPr>
              <a:r>
                <a:rPr lang="zh-CN" altLang="en-US" sz="1400" b="1" kern="0" dirty="0">
                  <a:solidFill>
                    <a:srgbClr val="C00000"/>
                  </a:solidFill>
                  <a:latin typeface="幼圆" panose="02010509060101010101" pitchFamily="49" charset="-122"/>
                  <a:ea typeface="幼圆" panose="02010509060101010101" pitchFamily="49" charset="-122"/>
                </a:rPr>
                <a:t>托管服务内容的选择、限定和过程管理等职能</a:t>
              </a:r>
              <a:endParaRPr lang="en-US" altLang="zh-CN" sz="1400" b="1" kern="0" dirty="0">
                <a:solidFill>
                  <a:srgbClr val="C00000"/>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ct val="15000"/>
                </a:spcAft>
                <a:buFont typeface="Arial" pitchFamily="34" charset="0"/>
                <a:buChar char="•"/>
                <a:defRPr/>
              </a:pPr>
              <a:r>
                <a:rPr lang="zh-CN" altLang="zh-CN" sz="1200" b="0" dirty="0">
                  <a:latin typeface="幼圆" panose="02010509060101010101" pitchFamily="49" charset="-122"/>
                  <a:ea typeface="幼圆" panose="02010509060101010101" pitchFamily="49" charset="-122"/>
                </a:rPr>
                <a:t>具体包括：服务内容规划，服务目标、服务级别要求和服务范围的定义和审核，服务内容管理相关规范的制定、修订和审核，服务需求确认、服务资源建立、服务结果评估的过程控制等</a:t>
              </a:r>
              <a:endParaRPr lang="zh-CN" altLang="en-US" sz="1200" b="0" kern="0" dirty="0">
                <a:solidFill>
                  <a:srgbClr val="1E4E79"/>
                </a:solidFill>
                <a:latin typeface="幼圆" panose="02010509060101010101" pitchFamily="49" charset="-122"/>
                <a:ea typeface="幼圆" panose="02010509060101010101" pitchFamily="49" charset="-122"/>
              </a:endParaRPr>
            </a:p>
          </p:txBody>
        </p:sp>
        <p:sp>
          <p:nvSpPr>
            <p:cNvPr id="99" name="矩形 98"/>
            <p:cNvSpPr/>
            <p:nvPr/>
          </p:nvSpPr>
          <p:spPr>
            <a:xfrm>
              <a:off x="2699530" y="4004342"/>
              <a:ext cx="5329422" cy="7348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nchor="ctr"/>
            <a:lstStyle/>
            <a:p>
              <a:pPr marL="628650" lvl="2" indent="-171450" defTabSz="711200" eaLnBrk="1" hangingPunct="1">
                <a:lnSpc>
                  <a:spcPct val="90000"/>
                </a:lnSpc>
                <a:spcAft>
                  <a:spcPts val="600"/>
                </a:spcAft>
                <a:buFont typeface="Arial" pitchFamily="34" charset="0"/>
                <a:buChar char="•"/>
                <a:defRPr/>
              </a:pPr>
              <a:r>
                <a:rPr lang="zh-CN" altLang="en-US" sz="1400" b="1" kern="0" dirty="0">
                  <a:solidFill>
                    <a:srgbClr val="C00000"/>
                  </a:solidFill>
                  <a:latin typeface="幼圆" panose="02010509060101010101" pitchFamily="49" charset="-122"/>
                  <a:ea typeface="幼圆" panose="02010509060101010101" pitchFamily="49" charset="-122"/>
                </a:rPr>
                <a:t>受托机构的评价、选择和过程控制</a:t>
              </a:r>
              <a:endParaRPr lang="en-US" altLang="zh-CN" sz="1400" b="1" kern="0" dirty="0">
                <a:solidFill>
                  <a:srgbClr val="C00000"/>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ct val="15000"/>
                </a:spcAft>
                <a:buFont typeface="Arial" pitchFamily="34" charset="0"/>
                <a:buChar char="•"/>
                <a:defRPr/>
              </a:pPr>
              <a:r>
                <a:rPr lang="zh-CN" altLang="zh-CN" sz="1200" b="0" dirty="0">
                  <a:latin typeface="幼圆" panose="02010509060101010101" pitchFamily="49" charset="-122"/>
                  <a:ea typeface="幼圆" panose="02010509060101010101" pitchFamily="49" charset="-122"/>
                </a:rPr>
                <a:t>具体包括：受托机构选择基准的设立、受托机构管理流程和制度的制定，受托机构的评价和选择，合同、协议的准备和审核签订，服务合同、协议的变更管理，合同违约的补偿和赔偿管理等</a:t>
              </a:r>
              <a:endParaRPr lang="zh-CN" altLang="en-US" sz="1200" b="0" kern="0" dirty="0">
                <a:solidFill>
                  <a:srgbClr val="1E4E79"/>
                </a:solidFill>
                <a:latin typeface="幼圆" panose="02010509060101010101" pitchFamily="49" charset="-122"/>
                <a:ea typeface="幼圆" panose="02010509060101010101" pitchFamily="49" charset="-122"/>
              </a:endParaRPr>
            </a:p>
          </p:txBody>
        </p:sp>
        <p:sp>
          <p:nvSpPr>
            <p:cNvPr id="100" name="矩形 99"/>
            <p:cNvSpPr/>
            <p:nvPr/>
          </p:nvSpPr>
          <p:spPr>
            <a:xfrm>
              <a:off x="2339154" y="5156691"/>
              <a:ext cx="5689797" cy="8221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nchor="ctr"/>
            <a:lstStyle/>
            <a:p>
              <a:pPr marL="628650" lvl="2" indent="-171450" defTabSz="711200" eaLnBrk="1" hangingPunct="1">
                <a:lnSpc>
                  <a:spcPct val="90000"/>
                </a:lnSpc>
                <a:spcAft>
                  <a:spcPts val="600"/>
                </a:spcAft>
                <a:buFont typeface="Arial" pitchFamily="34" charset="0"/>
                <a:buChar char="•"/>
                <a:defRPr/>
              </a:pPr>
              <a:r>
                <a:rPr lang="zh-CN" altLang="en-US" sz="1400" b="1" kern="0" dirty="0">
                  <a:solidFill>
                    <a:srgbClr val="C00000"/>
                  </a:solidFill>
                  <a:latin typeface="幼圆" panose="02010509060101010101" pitchFamily="49" charset="-122"/>
                  <a:ea typeface="幼圆" panose="02010509060101010101" pitchFamily="49" charset="-122"/>
                </a:rPr>
                <a:t>对托管服务达成情况进行定期审计和评估，确保服务协议</a:t>
              </a:r>
              <a:r>
                <a:rPr lang="en-US" altLang="zh-CN" sz="1400" b="1" kern="0" dirty="0">
                  <a:solidFill>
                    <a:srgbClr val="C00000"/>
                  </a:solidFill>
                  <a:latin typeface="幼圆" panose="02010509060101010101" pitchFamily="49" charset="-122"/>
                  <a:ea typeface="幼圆" panose="02010509060101010101" pitchFamily="49" charset="-122"/>
                </a:rPr>
                <a:t>/</a:t>
              </a:r>
              <a:r>
                <a:rPr lang="zh-CN" altLang="en-US" sz="1400" b="1" kern="0" dirty="0">
                  <a:solidFill>
                    <a:srgbClr val="C00000"/>
                  </a:solidFill>
                  <a:latin typeface="幼圆" panose="02010509060101010101" pitchFamily="49" charset="-122"/>
                  <a:ea typeface="幼圆" panose="02010509060101010101" pitchFamily="49" charset="-122"/>
                </a:rPr>
                <a:t>合同的落实</a:t>
              </a:r>
              <a:endParaRPr lang="en-US" altLang="zh-CN" sz="1400" b="1" kern="0" dirty="0">
                <a:solidFill>
                  <a:srgbClr val="C00000"/>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ct val="15000"/>
                </a:spcAft>
                <a:buFont typeface="Arial" pitchFamily="34" charset="0"/>
                <a:buChar char="•"/>
                <a:defRPr/>
              </a:pPr>
              <a:r>
                <a:rPr lang="zh-CN" altLang="zh-CN" sz="1200" b="0" dirty="0">
                  <a:latin typeface="幼圆" panose="02010509060101010101" pitchFamily="49" charset="-122"/>
                  <a:ea typeface="幼圆" panose="02010509060101010101" pitchFamily="49" charset="-122"/>
                </a:rPr>
                <a:t>具体包括：评估审计管理流程和制度的制定，服务质量标准的定义和考核，服务级别达成情况的评估，重大违规事件处置过程和结果的审计、评估，重大合同、协议变更过程和结果的审计、评估，关键风险控制措施执行情况的审计、评估等</a:t>
              </a:r>
              <a:endParaRPr lang="zh-CN" altLang="en-US" sz="1200" b="0" kern="0" dirty="0">
                <a:solidFill>
                  <a:srgbClr val="1E4E79"/>
                </a:solidFill>
                <a:latin typeface="幼圆" panose="02010509060101010101" pitchFamily="49" charset="-122"/>
                <a:ea typeface="幼圆" panose="02010509060101010101" pitchFamily="49" charset="-122"/>
              </a:endParaRPr>
            </a:p>
          </p:txBody>
        </p:sp>
      </p:grpSp>
    </p:spTree>
    <p:extLst>
      <p:ext uri="{BB962C8B-B14F-4D97-AF65-F5344CB8AC3E}">
        <p14:creationId xmlns:p14="http://schemas.microsoft.com/office/powerpoint/2010/main" val="5221584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22225" y="168275"/>
            <a:ext cx="6754813" cy="792163"/>
          </a:xfrm>
          <a:prstGeom prst="rect">
            <a:avLst/>
          </a:prstGeom>
        </p:spPr>
        <p:txBody>
          <a:bodyPr anchor="ctr"/>
          <a:lstStyle/>
          <a:p>
            <a:pPr eaLnBrk="1" hangingPunct="1">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规范</a:t>
            </a: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组织管理：</a:t>
            </a:r>
          </a:p>
        </p:txBody>
      </p:sp>
      <p:sp>
        <p:nvSpPr>
          <p:cNvPr id="32771"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pSp>
        <p:nvGrpSpPr>
          <p:cNvPr id="32772" name="组合 45"/>
          <p:cNvGrpSpPr>
            <a:grpSpLocks/>
          </p:cNvGrpSpPr>
          <p:nvPr/>
        </p:nvGrpSpPr>
        <p:grpSpPr bwMode="auto">
          <a:xfrm>
            <a:off x="8388350" y="1268413"/>
            <a:ext cx="504825" cy="1331912"/>
            <a:chOff x="7884368" y="1556792"/>
            <a:chExt cx="944681" cy="1512168"/>
          </a:xfrm>
        </p:grpSpPr>
        <p:sp>
          <p:nvSpPr>
            <p:cNvPr id="44" name="圆角矩形 43"/>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45" name="圆角矩形 4"/>
            <p:cNvSpPr/>
            <p:nvPr/>
          </p:nvSpPr>
          <p:spPr>
            <a:xfrm>
              <a:off x="7884368" y="1556792"/>
              <a:ext cx="923887" cy="1512168"/>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t>委托机构组织</a:t>
              </a:r>
            </a:p>
          </p:txBody>
        </p:sp>
      </p:grpSp>
      <p:grpSp>
        <p:nvGrpSpPr>
          <p:cNvPr id="32773" name="组合 47"/>
          <p:cNvGrpSpPr>
            <a:grpSpLocks/>
          </p:cNvGrpSpPr>
          <p:nvPr/>
        </p:nvGrpSpPr>
        <p:grpSpPr bwMode="auto">
          <a:xfrm>
            <a:off x="8388350" y="2708275"/>
            <a:ext cx="504825" cy="1331913"/>
            <a:chOff x="7884368" y="1556792"/>
            <a:chExt cx="944681" cy="1512168"/>
          </a:xfrm>
        </p:grpSpPr>
        <p:sp>
          <p:nvSpPr>
            <p:cNvPr id="49" name="圆角矩形 48"/>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50"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t>受托机构组织</a:t>
              </a:r>
            </a:p>
          </p:txBody>
        </p:sp>
      </p:grpSp>
      <p:sp>
        <p:nvSpPr>
          <p:cNvPr id="98" name="矩形 97"/>
          <p:cNvSpPr/>
          <p:nvPr/>
        </p:nvSpPr>
        <p:spPr>
          <a:xfrm>
            <a:off x="250825" y="1628775"/>
            <a:ext cx="7964488" cy="360045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lstStyle/>
          <a:p>
            <a:pPr marL="628650" lvl="2" indent="-171450" defTabSz="711200" eaLnBrk="1" hangingPunct="1">
              <a:lnSpc>
                <a:spcPct val="90000"/>
              </a:lnSpc>
              <a:spcAft>
                <a:spcPts val="1200"/>
              </a:spcAft>
              <a:buFont typeface="Arial" pitchFamily="34" charset="0"/>
              <a:buChar char="•"/>
              <a:defRPr/>
            </a:pPr>
            <a:r>
              <a:rPr lang="zh-CN" altLang="en-US" sz="1600" b="0" kern="0" dirty="0">
                <a:solidFill>
                  <a:schemeClr val="tx1"/>
                </a:solidFill>
                <a:latin typeface="幼圆" panose="02010509060101010101" pitchFamily="49" charset="-122"/>
                <a:ea typeface="幼圆" panose="02010509060101010101" pitchFamily="49" charset="-122"/>
              </a:rPr>
              <a:t>明确定义托管维护服务管理的主要负责人；</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遵循“关键岗位不兼容”原则明确关键岗位的范围，确定不可相互兼职的岗位要求，至少应保证服务内容的管理、服务机构的管理、审计和评估的管理由不同部门、岗位或人员分别承担</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en-US" sz="1600" b="0" kern="0" dirty="0">
                <a:solidFill>
                  <a:schemeClr val="tx1"/>
                </a:solidFill>
                <a:latin typeface="幼圆" panose="02010509060101010101" pitchFamily="49" charset="-122"/>
                <a:ea typeface="幼圆" panose="02010509060101010101" pitchFamily="49" charset="-122"/>
              </a:rPr>
              <a:t>设立专门的审计机构或岗位，定期检查服务过程或服务结果是否符合服务合同或协议的要求</a:t>
            </a:r>
            <a:r>
              <a:rPr lang="zh-CN" altLang="zh-CN" sz="1600" b="0" kern="0" dirty="0">
                <a:solidFill>
                  <a:schemeClr val="tx1"/>
                </a:solidFill>
                <a:latin typeface="幼圆" panose="02010509060101010101" pitchFamily="49" charset="-122"/>
                <a:ea typeface="幼圆" panose="02010509060101010101" pitchFamily="49" charset="-122"/>
              </a:rPr>
              <a:t>；对重大违规事件、重大合同和协议的变更应依据事先订立的审计标准，评估处理过程、结果的正确性及合理性</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en-US" sz="1600" b="0" kern="0" dirty="0">
                <a:solidFill>
                  <a:schemeClr val="tx1"/>
                </a:solidFill>
                <a:latin typeface="幼圆" panose="02010509060101010101" pitchFamily="49" charset="-122"/>
                <a:ea typeface="幼圆" panose="02010509060101010101" pitchFamily="49" charset="-122"/>
              </a:rPr>
              <a:t>设立专门的信息安全管理机构或岗位，评估托管维护过程中可能出现的信息安全风险</a:t>
            </a:r>
            <a:r>
              <a:rPr lang="zh-CN" altLang="zh-CN" sz="1600" b="0" kern="0" dirty="0">
                <a:solidFill>
                  <a:schemeClr val="tx1"/>
                </a:solidFill>
                <a:latin typeface="幼圆" panose="02010509060101010101" pitchFamily="49" charset="-122"/>
                <a:ea typeface="幼圆" panose="02010509060101010101" pitchFamily="49" charset="-122"/>
              </a:rPr>
              <a:t>，定期检查信息安全防护措施的有效性，协同处置托管维护过程中发生的信息安全事件</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en-US" sz="1600" b="0" kern="0" dirty="0">
                <a:solidFill>
                  <a:schemeClr val="tx1"/>
                </a:solidFill>
                <a:latin typeface="幼圆" panose="02010509060101010101" pitchFamily="49" charset="-122"/>
                <a:ea typeface="幼圆" panose="02010509060101010101" pitchFamily="49" charset="-122"/>
              </a:rPr>
              <a:t>保留服务过程、结果的完整记录，并定期对服务记录进行统计或回顾，建立服务评估和审计机制。</a:t>
            </a:r>
            <a:endParaRPr lang="zh-CN" altLang="en-US" sz="1400" b="0" kern="0" dirty="0">
              <a:solidFill>
                <a:schemeClr val="tx1"/>
              </a:solidFill>
              <a:latin typeface="幼圆" panose="02010509060101010101" pitchFamily="49" charset="-122"/>
              <a:ea typeface="幼圆" panose="02010509060101010101" pitchFamily="49" charset="-122"/>
            </a:endParaRPr>
          </a:p>
        </p:txBody>
      </p:sp>
      <p:sp>
        <p:nvSpPr>
          <p:cNvPr id="36" name="TextBox 35"/>
          <p:cNvSpPr txBox="1"/>
          <p:nvPr/>
        </p:nvSpPr>
        <p:spPr bwMode="auto">
          <a:xfrm>
            <a:off x="395288" y="1068388"/>
            <a:ext cx="3455987" cy="368300"/>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委托机构管理职能的实现</a:t>
            </a:r>
            <a:r>
              <a:rPr lang="en-US" altLang="zh-CN" sz="1800" b="1" kern="0" dirty="0">
                <a:solidFill>
                  <a:srgbClr val="C00000"/>
                </a:solidFill>
                <a:latin typeface="幼圆" panose="02010509060101010101" pitchFamily="49" charset="-122"/>
                <a:ea typeface="幼圆" panose="02010509060101010101" pitchFamily="49" charset="-122"/>
              </a:rPr>
              <a:t> ——</a:t>
            </a:r>
            <a:endParaRPr lang="zh-CN" altLang="en-US" sz="1800" b="1" kern="0" dirty="0">
              <a:solidFill>
                <a:srgbClr val="C00000"/>
              </a:solidFill>
              <a:latin typeface="幼圆" panose="02010509060101010101" pitchFamily="49" charset="-122"/>
              <a:ea typeface="幼圆" panose="02010509060101010101" pitchFamily="49" charset="-122"/>
            </a:endParaRPr>
          </a:p>
        </p:txBody>
      </p:sp>
      <p:grpSp>
        <p:nvGrpSpPr>
          <p:cNvPr id="32776" name="组合 37"/>
          <p:cNvGrpSpPr>
            <a:grpSpLocks/>
          </p:cNvGrpSpPr>
          <p:nvPr/>
        </p:nvGrpSpPr>
        <p:grpSpPr bwMode="auto">
          <a:xfrm>
            <a:off x="8353425" y="4149725"/>
            <a:ext cx="539750" cy="1341438"/>
            <a:chOff x="7819747" y="1556792"/>
            <a:chExt cx="1009302" cy="1524138"/>
          </a:xfrm>
        </p:grpSpPr>
        <p:sp>
          <p:nvSpPr>
            <p:cNvPr id="39" name="圆角矩形 38"/>
            <p:cNvSpPr/>
            <p:nvPr/>
          </p:nvSpPr>
          <p:spPr>
            <a:xfrm>
              <a:off x="7885055" y="1556792"/>
              <a:ext cx="943994" cy="1511511"/>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40" name="圆角矩形 4"/>
            <p:cNvSpPr/>
            <p:nvPr/>
          </p:nvSpPr>
          <p:spPr>
            <a:xfrm>
              <a:off x="7819747" y="1568762"/>
              <a:ext cx="923045" cy="1512168"/>
            </a:xfrm>
            <a:prstGeom prst="rect">
              <a:avLst/>
            </a:prstGeom>
            <a:noFill/>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vert="wordArtVertRtl" lIns="128016" tIns="128016" rIns="128016" bIns="68580" spcCol="1270" anchor="ctr"/>
            <a:lstStyle/>
            <a:p>
              <a:pPr algn="ctr" defTabSz="800100" eaLnBrk="1" hangingPunct="1">
                <a:lnSpc>
                  <a:spcPct val="114000"/>
                </a:lnSpc>
                <a:spcAft>
                  <a:spcPct val="35000"/>
                </a:spcAft>
                <a:buFont typeface="Wingdings" panose="05000000000000000000" pitchFamily="2" charset="2"/>
                <a:buNone/>
                <a:defRPr/>
              </a:pPr>
              <a:r>
                <a:rPr lang="zh-CN" altLang="en-US" sz="1400" dirty="0"/>
                <a:t>受托机构资质能力要求</a:t>
              </a:r>
            </a:p>
          </p:txBody>
        </p:sp>
      </p:grpSp>
    </p:spTree>
    <p:extLst>
      <p:ext uri="{BB962C8B-B14F-4D97-AF65-F5344CB8AC3E}">
        <p14:creationId xmlns:p14="http://schemas.microsoft.com/office/powerpoint/2010/main" val="15076930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22225" y="168275"/>
            <a:ext cx="6754813" cy="792163"/>
          </a:xfrm>
          <a:prstGeom prst="rect">
            <a:avLst/>
          </a:prstGeom>
        </p:spPr>
        <p:txBody>
          <a:bodyPr anchor="ctr"/>
          <a:lstStyle/>
          <a:p>
            <a:pPr eaLnBrk="1" hangingPunct="1">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规范</a:t>
            </a: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组织管理：</a:t>
            </a:r>
          </a:p>
        </p:txBody>
      </p:sp>
      <p:sp>
        <p:nvSpPr>
          <p:cNvPr id="34819"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pSp>
        <p:nvGrpSpPr>
          <p:cNvPr id="34820" name="组合 45"/>
          <p:cNvGrpSpPr>
            <a:grpSpLocks/>
          </p:cNvGrpSpPr>
          <p:nvPr/>
        </p:nvGrpSpPr>
        <p:grpSpPr bwMode="auto">
          <a:xfrm>
            <a:off x="8388350" y="1268413"/>
            <a:ext cx="504825" cy="1331912"/>
            <a:chOff x="7884368" y="1556792"/>
            <a:chExt cx="944681" cy="1512168"/>
          </a:xfrm>
        </p:grpSpPr>
        <p:sp>
          <p:nvSpPr>
            <p:cNvPr id="44" name="圆角矩形 43"/>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45"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委托机构组织</a:t>
              </a:r>
            </a:p>
          </p:txBody>
        </p:sp>
      </p:grpSp>
      <p:grpSp>
        <p:nvGrpSpPr>
          <p:cNvPr id="34821" name="组合 47"/>
          <p:cNvGrpSpPr>
            <a:grpSpLocks/>
          </p:cNvGrpSpPr>
          <p:nvPr/>
        </p:nvGrpSpPr>
        <p:grpSpPr bwMode="auto">
          <a:xfrm>
            <a:off x="8388350" y="2708275"/>
            <a:ext cx="504825" cy="1331913"/>
            <a:chOff x="7884368" y="1556792"/>
            <a:chExt cx="944681" cy="1512168"/>
          </a:xfrm>
        </p:grpSpPr>
        <p:sp>
          <p:nvSpPr>
            <p:cNvPr id="49" name="圆角矩形 48"/>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50"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受托机构组织</a:t>
              </a:r>
            </a:p>
          </p:txBody>
        </p:sp>
      </p:grpSp>
      <p:sp>
        <p:nvSpPr>
          <p:cNvPr id="54" name="TextBox 53"/>
          <p:cNvSpPr txBox="1"/>
          <p:nvPr/>
        </p:nvSpPr>
        <p:spPr bwMode="auto">
          <a:xfrm>
            <a:off x="395288" y="1068388"/>
            <a:ext cx="2592387" cy="368300"/>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受托机构的组织原则：</a:t>
            </a:r>
          </a:p>
        </p:txBody>
      </p:sp>
      <p:sp>
        <p:nvSpPr>
          <p:cNvPr id="84" name="矩形 83"/>
          <p:cNvSpPr/>
          <p:nvPr/>
        </p:nvSpPr>
        <p:spPr>
          <a:xfrm>
            <a:off x="3132138" y="2420938"/>
            <a:ext cx="2346325" cy="114935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6" name="矩形 85"/>
          <p:cNvSpPr/>
          <p:nvPr/>
        </p:nvSpPr>
        <p:spPr>
          <a:xfrm>
            <a:off x="3522663" y="3876675"/>
            <a:ext cx="2344737" cy="114935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8" name="矩形 87"/>
          <p:cNvSpPr/>
          <p:nvPr/>
        </p:nvSpPr>
        <p:spPr>
          <a:xfrm>
            <a:off x="3132138" y="5332413"/>
            <a:ext cx="2346325" cy="115093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4" name="TextBox 63"/>
          <p:cNvSpPr txBox="1"/>
          <p:nvPr/>
        </p:nvSpPr>
        <p:spPr bwMode="auto">
          <a:xfrm>
            <a:off x="357188" y="1560513"/>
            <a:ext cx="7777162" cy="825500"/>
          </a:xfrm>
          <a:prstGeom prst="rect">
            <a:avLst/>
          </a:prstGeom>
          <a:solidFill>
            <a:schemeClr val="bg1"/>
          </a:solidFill>
          <a:ln>
            <a:solidFill>
              <a:schemeClr val="accent3">
                <a:lumMod val="75000"/>
              </a:schemeClr>
            </a:solidFill>
            <a:prstDash val="lgDash"/>
          </a:ln>
        </p:spPr>
        <p:txBody>
          <a:bodyPr anchor="ctr">
            <a:spAutoFit/>
          </a:bodyPr>
          <a:lstStyle/>
          <a:p>
            <a:pPr eaLnBrk="1" hangingPunct="1">
              <a:spcBef>
                <a:spcPct val="20000"/>
              </a:spcBef>
              <a:buFont typeface="Wingdings" panose="05000000000000000000" pitchFamily="2" charset="2"/>
              <a:buChar char="Ø"/>
              <a:defRPr/>
            </a:pPr>
            <a:r>
              <a:rPr lang="zh-CN" altLang="en-US" sz="1400" b="0" kern="0" dirty="0">
                <a:solidFill>
                  <a:srgbClr val="C00000"/>
                </a:solidFill>
                <a:latin typeface="幼圆" panose="02010509060101010101" pitchFamily="49" charset="-122"/>
                <a:ea typeface="幼圆" panose="02010509060101010101" pitchFamily="49" charset="-122"/>
              </a:rPr>
              <a:t>专职团队负责托管维护服务工作，如有分包方参与，受托机构应具备对分包方的有效管理</a:t>
            </a:r>
            <a:endParaRPr lang="en-US" altLang="zh-CN" sz="1400" b="0" kern="0" dirty="0">
              <a:solidFill>
                <a:srgbClr val="C00000"/>
              </a:solidFill>
              <a:latin typeface="幼圆" panose="02010509060101010101" pitchFamily="49" charset="-122"/>
              <a:ea typeface="幼圆" panose="02010509060101010101" pitchFamily="49" charset="-122"/>
            </a:endParaRPr>
          </a:p>
          <a:p>
            <a:pPr eaLnBrk="1" hangingPunct="1">
              <a:spcBef>
                <a:spcPct val="20000"/>
              </a:spcBef>
              <a:buFont typeface="Wingdings" panose="05000000000000000000" pitchFamily="2" charset="2"/>
              <a:buChar char="Ø"/>
              <a:defRPr/>
            </a:pPr>
            <a:r>
              <a:rPr lang="zh-CN" altLang="en-US" sz="1400" b="0" kern="0" dirty="0">
                <a:solidFill>
                  <a:srgbClr val="C00000"/>
                </a:solidFill>
                <a:latin typeface="幼圆" panose="02010509060101010101" pitchFamily="49" charset="-122"/>
                <a:ea typeface="幼圆" panose="02010509060101010101" pitchFamily="49" charset="-122"/>
              </a:rPr>
              <a:t>对托管维护服务中的不同角色有明确分工和职责定义</a:t>
            </a:r>
            <a:endParaRPr lang="en-US" altLang="zh-CN" sz="1400" b="0" kern="0" dirty="0">
              <a:solidFill>
                <a:srgbClr val="C00000"/>
              </a:solidFill>
              <a:latin typeface="幼圆" panose="02010509060101010101" pitchFamily="49" charset="-122"/>
              <a:ea typeface="幼圆" panose="02010509060101010101" pitchFamily="49" charset="-122"/>
            </a:endParaRPr>
          </a:p>
          <a:p>
            <a:pPr eaLnBrk="1" hangingPunct="1">
              <a:spcBef>
                <a:spcPct val="20000"/>
              </a:spcBef>
              <a:buFont typeface="Wingdings" panose="05000000000000000000" pitchFamily="2" charset="2"/>
              <a:buChar char="Ø"/>
              <a:defRPr/>
            </a:pPr>
            <a:r>
              <a:rPr lang="zh-CN" altLang="en-US" sz="1400" b="0" kern="0" dirty="0">
                <a:solidFill>
                  <a:srgbClr val="C00000"/>
                </a:solidFill>
                <a:latin typeface="幼圆" panose="02010509060101010101" pitchFamily="49" charset="-122"/>
                <a:ea typeface="幼圆" panose="02010509060101010101" pitchFamily="49" charset="-122"/>
              </a:rPr>
              <a:t>岗位设置按照关键岗位不兼容原则，不兼容岗位之间禁止互相兼职</a:t>
            </a:r>
          </a:p>
        </p:txBody>
      </p:sp>
      <p:grpSp>
        <p:nvGrpSpPr>
          <p:cNvPr id="34827" name="组合 67"/>
          <p:cNvGrpSpPr>
            <a:grpSpLocks/>
          </p:cNvGrpSpPr>
          <p:nvPr/>
        </p:nvGrpSpPr>
        <p:grpSpPr bwMode="auto">
          <a:xfrm>
            <a:off x="468313" y="3068638"/>
            <a:ext cx="7848600" cy="2881312"/>
            <a:chOff x="467544" y="3068960"/>
            <a:chExt cx="7848871" cy="2880550"/>
          </a:xfrm>
        </p:grpSpPr>
        <p:grpSp>
          <p:nvGrpSpPr>
            <p:cNvPr id="34831" name="组合 61"/>
            <p:cNvGrpSpPr>
              <a:grpSpLocks/>
            </p:cNvGrpSpPr>
            <p:nvPr/>
          </p:nvGrpSpPr>
          <p:grpSpPr bwMode="auto">
            <a:xfrm>
              <a:off x="467544" y="3068960"/>
              <a:ext cx="7848871" cy="2710373"/>
              <a:chOff x="1736249" y="3212976"/>
              <a:chExt cx="7848871" cy="2710373"/>
            </a:xfrm>
          </p:grpSpPr>
          <p:grpSp>
            <p:nvGrpSpPr>
              <p:cNvPr id="34835" name="组合 58"/>
              <p:cNvGrpSpPr>
                <a:grpSpLocks/>
              </p:cNvGrpSpPr>
              <p:nvPr/>
            </p:nvGrpSpPr>
            <p:grpSpPr bwMode="auto">
              <a:xfrm>
                <a:off x="1736249" y="3604392"/>
                <a:ext cx="792088" cy="1872208"/>
                <a:chOff x="1259632" y="4077072"/>
                <a:chExt cx="792088" cy="1872208"/>
              </a:xfrm>
            </p:grpSpPr>
            <p:sp>
              <p:nvSpPr>
                <p:cNvPr id="57" name="圆角矩形 56"/>
                <p:cNvSpPr/>
                <p:nvPr/>
              </p:nvSpPr>
              <p:spPr>
                <a:xfrm>
                  <a:off x="1259632" y="4077664"/>
                  <a:ext cx="792189" cy="1871168"/>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anchor="ctr"/>
                <a:lstStyle/>
                <a:p>
                  <a:pPr algn="ctr" eaLnBrk="1" hangingPunct="1">
                    <a:spcBef>
                      <a:spcPct val="20000"/>
                    </a:spcBef>
                    <a:buFont typeface="Wingdings" panose="05000000000000000000" pitchFamily="2" charset="2"/>
                    <a:buNone/>
                    <a:defRPr/>
                  </a:pPr>
                  <a:endParaRPr lang="zh-CN" altLang="en-US" sz="1600" dirty="0">
                    <a:latin typeface="幼圆" panose="02010509060101010101" pitchFamily="49" charset="-122"/>
                    <a:ea typeface="幼圆" panose="02010509060101010101" pitchFamily="49" charset="-122"/>
                  </a:endParaRPr>
                </a:p>
              </p:txBody>
            </p:sp>
            <p:sp>
              <p:nvSpPr>
                <p:cNvPr id="91" name="椭圆 6"/>
                <p:cNvSpPr/>
                <p:nvPr/>
              </p:nvSpPr>
              <p:spPr>
                <a:xfrm>
                  <a:off x="1259632" y="4149080"/>
                  <a:ext cx="611007" cy="1731188"/>
                </a:xfrm>
                <a:prstGeom prst="rect">
                  <a:avLst/>
                </a:prstGeom>
                <a:noFill/>
                <a:scene3d>
                  <a:camera prst="orthographicFront"/>
                  <a:lightRig rig="chilly" dir="t"/>
                </a:scene3d>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vert="wordArtVertRtl" lIns="9525" tIns="9525" rIns="9525" bIns="9525" spcCol="1270" anchor="b"/>
                <a:lstStyle/>
                <a:p>
                  <a:pPr algn="ctr" defTabSz="66675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受托机构的</a:t>
                  </a:r>
                  <a:endParaRPr lang="en-US" altLang="zh-CN" sz="1800" dirty="0">
                    <a:latin typeface="幼圆" panose="02010509060101010101" pitchFamily="49" charset="-122"/>
                    <a:ea typeface="幼圆" panose="02010509060101010101" pitchFamily="49" charset="-122"/>
                  </a:endParaRPr>
                </a:p>
                <a:p>
                  <a:pPr algn="ctr" defTabSz="666750" eaLnBrk="1" hangingPunct="1">
                    <a:lnSpc>
                      <a:spcPct val="90000"/>
                    </a:lnSpc>
                    <a:spcAft>
                      <a:spcPct val="35000"/>
                    </a:spcAft>
                    <a:buFont typeface="Wingdings" panose="05000000000000000000" pitchFamily="2" charset="2"/>
                    <a:buNone/>
                    <a:defRPr/>
                  </a:pPr>
                  <a:r>
                    <a:rPr lang="zh-CN" altLang="en-US" sz="1800" dirty="0">
                      <a:latin typeface="幼圆" panose="02010509060101010101" pitchFamily="49" charset="-122"/>
                      <a:ea typeface="幼圆" panose="02010509060101010101" pitchFamily="49" charset="-122"/>
                    </a:rPr>
                    <a:t>服务职能</a:t>
                  </a:r>
                </a:p>
              </p:txBody>
            </p:sp>
          </p:grpSp>
          <p:grpSp>
            <p:nvGrpSpPr>
              <p:cNvPr id="34836" name="组合 60"/>
              <p:cNvGrpSpPr>
                <a:grpSpLocks/>
              </p:cNvGrpSpPr>
              <p:nvPr/>
            </p:nvGrpSpPr>
            <p:grpSpPr bwMode="auto">
              <a:xfrm>
                <a:off x="2744359" y="3212976"/>
                <a:ext cx="6840761" cy="2710373"/>
                <a:chOff x="2744359" y="3212976"/>
                <a:chExt cx="6840761" cy="2710373"/>
              </a:xfrm>
            </p:grpSpPr>
            <p:grpSp>
              <p:nvGrpSpPr>
                <p:cNvPr id="34837" name="组合 59"/>
                <p:cNvGrpSpPr>
                  <a:grpSpLocks/>
                </p:cNvGrpSpPr>
                <p:nvPr/>
              </p:nvGrpSpPr>
              <p:grpSpPr bwMode="auto">
                <a:xfrm>
                  <a:off x="2744359" y="3212976"/>
                  <a:ext cx="1559564" cy="2710373"/>
                  <a:chOff x="2744359" y="3212976"/>
                  <a:chExt cx="1559564" cy="2710373"/>
                </a:xfrm>
              </p:grpSpPr>
              <p:grpSp>
                <p:nvGrpSpPr>
                  <p:cNvPr id="34839" name="组合 68"/>
                  <p:cNvGrpSpPr>
                    <a:grpSpLocks/>
                  </p:cNvGrpSpPr>
                  <p:nvPr/>
                </p:nvGrpSpPr>
                <p:grpSpPr bwMode="auto">
                  <a:xfrm>
                    <a:off x="2744359" y="3212976"/>
                    <a:ext cx="1559563" cy="640071"/>
                    <a:chOff x="3282728" y="2845735"/>
                    <a:chExt cx="1748127" cy="832093"/>
                  </a:xfrm>
                </p:grpSpPr>
                <p:sp>
                  <p:nvSpPr>
                    <p:cNvPr id="55" name="圆角矩形 54"/>
                    <p:cNvSpPr/>
                    <p:nvPr/>
                  </p:nvSpPr>
                  <p:spPr>
                    <a:xfrm>
                      <a:off x="3312966" y="2845735"/>
                      <a:ext cx="1717220" cy="831472"/>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anchor="ctr"/>
                    <a:lstStyle/>
                    <a:p>
                      <a:pPr algn="ctr" eaLnBrk="1" hangingPunct="1">
                        <a:spcBef>
                          <a:spcPct val="20000"/>
                        </a:spcBef>
                        <a:buFont typeface="Wingdings" panose="05000000000000000000" pitchFamily="2" charset="2"/>
                        <a:buNone/>
                        <a:defRPr/>
                      </a:pPr>
                      <a:endParaRPr lang="zh-CN" altLang="en-US" sz="1600" dirty="0">
                        <a:latin typeface="幼圆" panose="02010509060101010101" pitchFamily="49" charset="-122"/>
                        <a:ea typeface="幼圆" panose="02010509060101010101" pitchFamily="49" charset="-122"/>
                      </a:endParaRPr>
                    </a:p>
                  </p:txBody>
                </p:sp>
                <p:sp>
                  <p:nvSpPr>
                    <p:cNvPr id="56" name="圆角矩形 4"/>
                    <p:cNvSpPr/>
                    <p:nvPr/>
                  </p:nvSpPr>
                  <p:spPr>
                    <a:xfrm>
                      <a:off x="3282713" y="2845735"/>
                      <a:ext cx="1678072" cy="748943"/>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服务管理职能</a:t>
                      </a:r>
                    </a:p>
                  </p:txBody>
                </p:sp>
              </p:grpSp>
              <p:grpSp>
                <p:nvGrpSpPr>
                  <p:cNvPr id="34840" name="组合 69"/>
                  <p:cNvGrpSpPr>
                    <a:grpSpLocks/>
                  </p:cNvGrpSpPr>
                  <p:nvPr/>
                </p:nvGrpSpPr>
                <p:grpSpPr bwMode="auto">
                  <a:xfrm>
                    <a:off x="2771800" y="4257093"/>
                    <a:ext cx="1532123" cy="640071"/>
                    <a:chOff x="3313484" y="2564905"/>
                    <a:chExt cx="1717368" cy="832093"/>
                  </a:xfrm>
                </p:grpSpPr>
                <p:sp>
                  <p:nvSpPr>
                    <p:cNvPr id="48" name="圆角矩形 47"/>
                    <p:cNvSpPr/>
                    <p:nvPr/>
                  </p:nvSpPr>
                  <p:spPr>
                    <a:xfrm>
                      <a:off x="3312963" y="2565142"/>
                      <a:ext cx="1717219" cy="831472"/>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anchor="ctr"/>
                    <a:lstStyle/>
                    <a:p>
                      <a:pPr algn="ctr" eaLnBrk="1" hangingPunct="1">
                        <a:spcBef>
                          <a:spcPct val="20000"/>
                        </a:spcBef>
                        <a:buFont typeface="Wingdings" panose="05000000000000000000" pitchFamily="2" charset="2"/>
                        <a:buNone/>
                        <a:defRPr/>
                      </a:pPr>
                      <a:endParaRPr lang="zh-CN" altLang="en-US" sz="1600" dirty="0">
                        <a:latin typeface="幼圆" panose="02010509060101010101" pitchFamily="49" charset="-122"/>
                        <a:ea typeface="幼圆" panose="02010509060101010101" pitchFamily="49" charset="-122"/>
                      </a:endParaRPr>
                    </a:p>
                  </p:txBody>
                </p:sp>
                <p:sp>
                  <p:nvSpPr>
                    <p:cNvPr id="51" name="圆角矩形 4"/>
                    <p:cNvSpPr/>
                    <p:nvPr/>
                  </p:nvSpPr>
                  <p:spPr>
                    <a:xfrm>
                      <a:off x="3330758" y="2565142"/>
                      <a:ext cx="1676291" cy="748943"/>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服务交付职能</a:t>
                      </a:r>
                    </a:p>
                  </p:txBody>
                </p:sp>
              </p:grpSp>
              <p:grpSp>
                <p:nvGrpSpPr>
                  <p:cNvPr id="34841" name="组合 72"/>
                  <p:cNvGrpSpPr>
                    <a:grpSpLocks/>
                  </p:cNvGrpSpPr>
                  <p:nvPr/>
                </p:nvGrpSpPr>
                <p:grpSpPr bwMode="auto">
                  <a:xfrm>
                    <a:off x="2769549" y="5253898"/>
                    <a:ext cx="1534374" cy="669451"/>
                    <a:chOff x="3310964" y="2222567"/>
                    <a:chExt cx="1719893" cy="870286"/>
                  </a:xfrm>
                </p:grpSpPr>
                <p:sp>
                  <p:nvSpPr>
                    <p:cNvPr id="46" name="圆角矩形 45"/>
                    <p:cNvSpPr/>
                    <p:nvPr/>
                  </p:nvSpPr>
                  <p:spPr>
                    <a:xfrm>
                      <a:off x="3312966" y="2261849"/>
                      <a:ext cx="1717221" cy="831472"/>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anchor="ctr"/>
                    <a:lstStyle/>
                    <a:p>
                      <a:pPr algn="ctr" eaLnBrk="1" hangingPunct="1">
                        <a:spcBef>
                          <a:spcPct val="20000"/>
                        </a:spcBef>
                        <a:buFont typeface="Wingdings" panose="05000000000000000000" pitchFamily="2" charset="2"/>
                        <a:buNone/>
                        <a:defRPr/>
                      </a:pPr>
                      <a:endParaRPr lang="zh-CN" altLang="en-US" sz="1600" dirty="0">
                        <a:latin typeface="幼圆" panose="02010509060101010101" pitchFamily="49" charset="-122"/>
                        <a:ea typeface="幼圆" panose="02010509060101010101" pitchFamily="49" charset="-122"/>
                      </a:endParaRPr>
                    </a:p>
                  </p:txBody>
                </p:sp>
                <p:sp>
                  <p:nvSpPr>
                    <p:cNvPr id="47" name="圆角矩形 4"/>
                    <p:cNvSpPr/>
                    <p:nvPr/>
                  </p:nvSpPr>
                  <p:spPr>
                    <a:xfrm>
                      <a:off x="3311186" y="2222649"/>
                      <a:ext cx="1676293" cy="748942"/>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服务支持职能</a:t>
                      </a:r>
                    </a:p>
                  </p:txBody>
                </p:sp>
              </p:grpSp>
            </p:grpSp>
            <p:sp>
              <p:nvSpPr>
                <p:cNvPr id="39" name="矩形 38"/>
                <p:cNvSpPr/>
                <p:nvPr/>
              </p:nvSpPr>
              <p:spPr>
                <a:xfrm>
                  <a:off x="4571622" y="4212836"/>
                  <a:ext cx="5013498" cy="73481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nchor="ctr"/>
                <a:lstStyle/>
                <a:p>
                  <a:pPr marL="171450" lvl="1" indent="-171450" defTabSz="711200" eaLnBrk="1" hangingPunct="1">
                    <a:lnSpc>
                      <a:spcPct val="90000"/>
                    </a:lnSpc>
                    <a:spcAft>
                      <a:spcPct val="15000"/>
                    </a:spcAft>
                    <a:buFont typeface="Arial" pitchFamily="34" charset="0"/>
                    <a:buChar char="•"/>
                    <a:defRPr/>
                  </a:pPr>
                  <a:endParaRPr lang="zh-CN" altLang="en-US" sz="1400" b="0" kern="0" dirty="0">
                    <a:solidFill>
                      <a:srgbClr val="1E4E79"/>
                    </a:solidFill>
                    <a:latin typeface="幼圆" panose="02010509060101010101" pitchFamily="49" charset="-122"/>
                    <a:ea typeface="幼圆" panose="02010509060101010101" pitchFamily="49" charset="-122"/>
                  </a:endParaRPr>
                </a:p>
              </p:txBody>
            </p:sp>
          </p:grpSp>
        </p:grpSp>
        <p:sp>
          <p:nvSpPr>
            <p:cNvPr id="65" name="矩形 64"/>
            <p:cNvSpPr/>
            <p:nvPr/>
          </p:nvSpPr>
          <p:spPr>
            <a:xfrm>
              <a:off x="3131461" y="5127402"/>
              <a:ext cx="5113514" cy="82210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nchor="ctr"/>
            <a:lstStyle/>
            <a:p>
              <a:pPr marL="171450" lvl="1" indent="-171450" defTabSz="711200" eaLnBrk="1" hangingPunct="1">
                <a:lnSpc>
                  <a:spcPct val="90000"/>
                </a:lnSpc>
                <a:spcAft>
                  <a:spcPts val="600"/>
                </a:spcAft>
                <a:buFont typeface="Arial" pitchFamily="34" charset="0"/>
                <a:buChar char="•"/>
                <a:defRPr/>
              </a:pPr>
              <a:r>
                <a:rPr lang="zh-CN" altLang="zh-CN" sz="1400" b="1" kern="0" dirty="0">
                  <a:solidFill>
                    <a:srgbClr val="C00000"/>
                  </a:solidFill>
                  <a:latin typeface="幼圆" panose="02010509060101010101" pitchFamily="49" charset="-122"/>
                  <a:ea typeface="幼圆" panose="02010509060101010101" pitchFamily="49" charset="-122"/>
                </a:rPr>
                <a:t>服务过程具体资源和操作的管理</a:t>
              </a:r>
              <a:endParaRPr lang="en-US" altLang="zh-CN" sz="1400" b="1" kern="0" dirty="0">
                <a:solidFill>
                  <a:srgbClr val="C00000"/>
                </a:solidFill>
                <a:latin typeface="幼圆" panose="02010509060101010101" pitchFamily="49" charset="-122"/>
                <a:ea typeface="幼圆" panose="02010509060101010101" pitchFamily="49" charset="-122"/>
              </a:endParaRPr>
            </a:p>
            <a:p>
              <a:pPr marL="171450" lvl="1" indent="-171450" defTabSz="711200" eaLnBrk="1" hangingPunct="1">
                <a:lnSpc>
                  <a:spcPct val="90000"/>
                </a:lnSpc>
                <a:spcAft>
                  <a:spcPct val="15000"/>
                </a:spcAft>
                <a:buFont typeface="Arial" pitchFamily="34" charset="0"/>
                <a:buChar char="•"/>
                <a:defRPr/>
              </a:pPr>
              <a:r>
                <a:rPr lang="zh-CN" altLang="zh-CN" sz="1200" b="0" dirty="0">
                  <a:latin typeface="幼圆" panose="02010509060101010101" pitchFamily="49" charset="-122"/>
                  <a:ea typeface="幼圆" panose="02010509060101010101" pitchFamily="49" charset="-122"/>
                </a:rPr>
                <a:t>具体包括：服务请求的实现、事件的发现和处置、变更和配置的管理、应急响应和处置、问题的发现和解决、基础设施环境保障、信息安全等</a:t>
              </a:r>
              <a:endParaRPr lang="zh-CN" altLang="en-US" sz="1200" b="0" dirty="0">
                <a:latin typeface="幼圆" panose="02010509060101010101" pitchFamily="49" charset="-122"/>
                <a:ea typeface="幼圆" panose="02010509060101010101" pitchFamily="49" charset="-122"/>
              </a:endParaRPr>
            </a:p>
          </p:txBody>
        </p:sp>
        <p:sp>
          <p:nvSpPr>
            <p:cNvPr id="66" name="矩形 65"/>
            <p:cNvSpPr/>
            <p:nvPr/>
          </p:nvSpPr>
          <p:spPr>
            <a:xfrm>
              <a:off x="3131461" y="4124368"/>
              <a:ext cx="5113514" cy="820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nchor="ctr"/>
            <a:lstStyle/>
            <a:p>
              <a:pPr marL="171450" lvl="1" indent="-171450" defTabSz="711200" eaLnBrk="1" hangingPunct="1">
                <a:lnSpc>
                  <a:spcPct val="90000"/>
                </a:lnSpc>
                <a:spcAft>
                  <a:spcPts val="600"/>
                </a:spcAft>
                <a:buFont typeface="Arial" pitchFamily="34" charset="0"/>
                <a:buChar char="•"/>
                <a:defRPr/>
              </a:pPr>
              <a:r>
                <a:rPr lang="zh-CN" altLang="zh-CN" sz="1400" b="1" kern="0" dirty="0">
                  <a:solidFill>
                    <a:srgbClr val="C00000"/>
                  </a:solidFill>
                  <a:latin typeface="幼圆" panose="02010509060101010101" pitchFamily="49" charset="-122"/>
                  <a:ea typeface="幼圆" panose="02010509060101010101" pitchFamily="49" charset="-122"/>
                </a:rPr>
                <a:t>服务需求确认、服务资源建立和服务结果反馈的过程管理</a:t>
              </a:r>
              <a:endParaRPr lang="zh-CN" altLang="en-US" sz="1400" b="1" kern="0" dirty="0">
                <a:solidFill>
                  <a:srgbClr val="C00000"/>
                </a:solidFill>
                <a:latin typeface="幼圆" panose="02010509060101010101" pitchFamily="49" charset="-122"/>
                <a:ea typeface="幼圆" panose="02010509060101010101" pitchFamily="49" charset="-122"/>
              </a:endParaRPr>
            </a:p>
            <a:p>
              <a:pPr marL="171450" lvl="1" indent="-171450" defTabSz="711200" eaLnBrk="1" hangingPunct="1">
                <a:lnSpc>
                  <a:spcPct val="90000"/>
                </a:lnSpc>
                <a:spcAft>
                  <a:spcPct val="15000"/>
                </a:spcAft>
                <a:buFont typeface="Arial" pitchFamily="34" charset="0"/>
                <a:buChar char="•"/>
                <a:defRPr/>
              </a:pPr>
              <a:r>
                <a:rPr lang="zh-CN" altLang="zh-CN" sz="1200" b="0" dirty="0">
                  <a:latin typeface="幼圆" panose="02010509060101010101" pitchFamily="49" charset="-122"/>
                  <a:ea typeface="幼圆" panose="02010509060101010101" pitchFamily="49" charset="-122"/>
                </a:rPr>
                <a:t>具体包括：服务方案的设计和确认、服务级别定义、服务协议</a:t>
              </a:r>
              <a:r>
                <a:rPr lang="en-US" altLang="zh-CN" sz="1200" b="0" dirty="0">
                  <a:latin typeface="幼圆" panose="02010509060101010101" pitchFamily="49" charset="-122"/>
                  <a:ea typeface="幼圆" panose="02010509060101010101" pitchFamily="49" charset="-122"/>
                </a:rPr>
                <a:t>/</a:t>
              </a:r>
              <a:r>
                <a:rPr lang="zh-CN" altLang="en-US" sz="1200" b="0" dirty="0">
                  <a:latin typeface="幼圆" panose="02010509060101010101" pitchFamily="49" charset="-122"/>
                  <a:ea typeface="幼圆" panose="02010509060101010101" pitchFamily="49" charset="-122"/>
                </a:rPr>
                <a:t>合同</a:t>
              </a:r>
              <a:r>
                <a:rPr lang="zh-CN" altLang="zh-CN" sz="1200" b="0" dirty="0">
                  <a:latin typeface="幼圆" panose="02010509060101010101" pitchFamily="49" charset="-122"/>
                  <a:ea typeface="幼圆" panose="02010509060101010101" pitchFamily="49" charset="-122"/>
                </a:rPr>
                <a:t>的拟定和签署、服务资源的建立和验证、服务请求的接收和反馈、客户投诉和建议的接收和反馈、服务报告的编制和递送、服务连续性与可用性管理、能力的规划和实现等</a:t>
              </a:r>
              <a:endParaRPr lang="zh-CN" altLang="en-US" sz="1200" b="0" dirty="0">
                <a:latin typeface="幼圆" panose="02010509060101010101" pitchFamily="49" charset="-122"/>
                <a:ea typeface="幼圆" panose="02010509060101010101" pitchFamily="49" charset="-122"/>
              </a:endParaRPr>
            </a:p>
          </p:txBody>
        </p:sp>
        <p:sp>
          <p:nvSpPr>
            <p:cNvPr id="67" name="矩形 66"/>
            <p:cNvSpPr/>
            <p:nvPr/>
          </p:nvSpPr>
          <p:spPr>
            <a:xfrm>
              <a:off x="3131461" y="3068960"/>
              <a:ext cx="5113514" cy="82210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nchor="ctr"/>
            <a:lstStyle/>
            <a:p>
              <a:pPr marL="171450" lvl="1" indent="-171450" defTabSz="711200" eaLnBrk="1" hangingPunct="1">
                <a:lnSpc>
                  <a:spcPct val="90000"/>
                </a:lnSpc>
                <a:spcAft>
                  <a:spcPts val="600"/>
                </a:spcAft>
                <a:buFont typeface="Arial" pitchFamily="34" charset="0"/>
                <a:buChar char="•"/>
                <a:defRPr/>
              </a:pPr>
              <a:r>
                <a:rPr lang="zh-CN" altLang="zh-CN" sz="1400" b="1" kern="0" dirty="0">
                  <a:solidFill>
                    <a:srgbClr val="C00000"/>
                  </a:solidFill>
                  <a:latin typeface="幼圆" panose="02010509060101010101" pitchFamily="49" charset="-122"/>
                  <a:ea typeface="幼圆" panose="02010509060101010101" pitchFamily="49" charset="-122"/>
                </a:rPr>
                <a:t>服务策划和实现过程的内部管理</a:t>
              </a:r>
              <a:endParaRPr lang="zh-CN" altLang="en-US" sz="1400" b="1" kern="0" dirty="0">
                <a:solidFill>
                  <a:srgbClr val="C00000"/>
                </a:solidFill>
                <a:latin typeface="幼圆" panose="02010509060101010101" pitchFamily="49" charset="-122"/>
                <a:ea typeface="幼圆" panose="02010509060101010101" pitchFamily="49" charset="-122"/>
              </a:endParaRPr>
            </a:p>
            <a:p>
              <a:pPr marL="171450" lvl="1" indent="-171450" defTabSz="711200" eaLnBrk="1" hangingPunct="1">
                <a:lnSpc>
                  <a:spcPct val="90000"/>
                </a:lnSpc>
                <a:spcAft>
                  <a:spcPct val="15000"/>
                </a:spcAft>
                <a:buFont typeface="Arial" pitchFamily="34" charset="0"/>
                <a:buChar char="•"/>
                <a:defRPr/>
              </a:pPr>
              <a:r>
                <a:rPr lang="zh-CN" altLang="zh-CN" sz="1200" b="0" dirty="0">
                  <a:latin typeface="幼圆" panose="02010509060101010101" pitchFamily="49" charset="-122"/>
                  <a:ea typeface="幼圆" panose="02010509060101010101" pitchFamily="49" charset="-122"/>
                </a:rPr>
                <a:t>具体包括：服务体系规划设计、服务目标和服务范围定义、服务管理相关规范的制定和修订、服务级别达成情况的评估、服务协议</a:t>
              </a:r>
              <a:r>
                <a:rPr lang="en-US" altLang="zh-CN" sz="1200" b="0" dirty="0">
                  <a:latin typeface="幼圆" panose="02010509060101010101" pitchFamily="49" charset="-122"/>
                  <a:ea typeface="幼圆" panose="02010509060101010101" pitchFamily="49" charset="-122"/>
                </a:rPr>
                <a:t>/</a:t>
              </a:r>
              <a:r>
                <a:rPr lang="zh-CN" altLang="en-US" sz="1200" b="0" dirty="0">
                  <a:latin typeface="幼圆" panose="02010509060101010101" pitchFamily="49" charset="-122"/>
                  <a:ea typeface="幼圆" panose="02010509060101010101" pitchFamily="49" charset="-122"/>
                </a:rPr>
                <a:t>合同</a:t>
              </a:r>
              <a:r>
                <a:rPr lang="zh-CN" altLang="zh-CN" sz="1200" b="0" dirty="0">
                  <a:latin typeface="幼圆" panose="02010509060101010101" pitchFamily="49" charset="-122"/>
                  <a:ea typeface="幼圆" panose="02010509060101010101" pitchFamily="49" charset="-122"/>
                </a:rPr>
                <a:t>框架模板的制定、服务质量标准的定义和考核、内部审计、持续优化改善及机构管理职能（人力资源、财务管理、后勤保障等）的实现等</a:t>
              </a:r>
              <a:endParaRPr lang="zh-CN" altLang="en-US" sz="1200" b="0" dirty="0">
                <a:latin typeface="幼圆" panose="02010509060101010101" pitchFamily="49" charset="-122"/>
                <a:ea typeface="幼圆" panose="02010509060101010101" pitchFamily="49" charset="-122"/>
              </a:endParaRPr>
            </a:p>
          </p:txBody>
        </p:sp>
      </p:grpSp>
      <p:grpSp>
        <p:nvGrpSpPr>
          <p:cNvPr id="34828" name="组合 68"/>
          <p:cNvGrpSpPr>
            <a:grpSpLocks/>
          </p:cNvGrpSpPr>
          <p:nvPr/>
        </p:nvGrpSpPr>
        <p:grpSpPr bwMode="auto">
          <a:xfrm>
            <a:off x="8353425" y="4149725"/>
            <a:ext cx="539750" cy="1341438"/>
            <a:chOff x="7819747" y="1556792"/>
            <a:chExt cx="1009302" cy="1524138"/>
          </a:xfrm>
        </p:grpSpPr>
        <p:sp>
          <p:nvSpPr>
            <p:cNvPr id="70" name="圆角矩形 69"/>
            <p:cNvSpPr/>
            <p:nvPr/>
          </p:nvSpPr>
          <p:spPr>
            <a:xfrm>
              <a:off x="7885055" y="1556792"/>
              <a:ext cx="943994" cy="1511511"/>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71" name="圆角矩形 4"/>
            <p:cNvSpPr/>
            <p:nvPr/>
          </p:nvSpPr>
          <p:spPr>
            <a:xfrm>
              <a:off x="7819747" y="1568762"/>
              <a:ext cx="923045" cy="1512168"/>
            </a:xfrm>
            <a:prstGeom prst="rect">
              <a:avLst/>
            </a:prstGeom>
            <a:noFill/>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vert="wordArtVertRtl" lIns="128016" tIns="128016" rIns="128016" bIns="68580" spcCol="1270" anchor="ctr"/>
            <a:lstStyle/>
            <a:p>
              <a:pPr algn="ctr" defTabSz="800100" eaLnBrk="1" hangingPunct="1">
                <a:lnSpc>
                  <a:spcPct val="114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受托机构资质能力要求</a:t>
              </a:r>
            </a:p>
          </p:txBody>
        </p:sp>
      </p:grpSp>
    </p:spTree>
    <p:extLst>
      <p:ext uri="{BB962C8B-B14F-4D97-AF65-F5344CB8AC3E}">
        <p14:creationId xmlns:p14="http://schemas.microsoft.com/office/powerpoint/2010/main" val="286171630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22225" y="44624"/>
            <a:ext cx="6754813" cy="792163"/>
          </a:xfrm>
          <a:prstGeom prst="rect">
            <a:avLst/>
          </a:prstGeom>
        </p:spPr>
        <p:txBody>
          <a:bodyPr anchor="ctr"/>
          <a:lstStyle/>
          <a:p>
            <a:pPr eaLnBrk="1" hangingPunct="1">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规范</a:t>
            </a: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组织管理：</a:t>
            </a:r>
          </a:p>
        </p:txBody>
      </p:sp>
      <p:sp>
        <p:nvSpPr>
          <p:cNvPr id="36867"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pSp>
        <p:nvGrpSpPr>
          <p:cNvPr id="36868" name="组合 45"/>
          <p:cNvGrpSpPr>
            <a:grpSpLocks/>
          </p:cNvGrpSpPr>
          <p:nvPr/>
        </p:nvGrpSpPr>
        <p:grpSpPr bwMode="auto">
          <a:xfrm>
            <a:off x="8388350" y="1268413"/>
            <a:ext cx="504825" cy="1331912"/>
            <a:chOff x="7884368" y="1556792"/>
            <a:chExt cx="944681" cy="1512168"/>
          </a:xfrm>
        </p:grpSpPr>
        <p:sp>
          <p:nvSpPr>
            <p:cNvPr id="44" name="圆角矩形 43"/>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45"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委托机构组织</a:t>
              </a:r>
            </a:p>
          </p:txBody>
        </p:sp>
      </p:grpSp>
      <p:grpSp>
        <p:nvGrpSpPr>
          <p:cNvPr id="36869" name="组合 47"/>
          <p:cNvGrpSpPr>
            <a:grpSpLocks/>
          </p:cNvGrpSpPr>
          <p:nvPr/>
        </p:nvGrpSpPr>
        <p:grpSpPr bwMode="auto">
          <a:xfrm>
            <a:off x="8388350" y="2708275"/>
            <a:ext cx="504825" cy="1331913"/>
            <a:chOff x="7884368" y="1556792"/>
            <a:chExt cx="944681" cy="1512168"/>
          </a:xfrm>
        </p:grpSpPr>
        <p:sp>
          <p:nvSpPr>
            <p:cNvPr id="49" name="圆角矩形 48"/>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50"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受托机构组织</a:t>
              </a:r>
            </a:p>
          </p:txBody>
        </p:sp>
      </p:grpSp>
      <p:sp>
        <p:nvSpPr>
          <p:cNvPr id="84" name="矩形 83"/>
          <p:cNvSpPr/>
          <p:nvPr/>
        </p:nvSpPr>
        <p:spPr>
          <a:xfrm>
            <a:off x="3132138" y="2420938"/>
            <a:ext cx="2346325" cy="114935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6" name="矩形 85"/>
          <p:cNvSpPr/>
          <p:nvPr/>
        </p:nvSpPr>
        <p:spPr>
          <a:xfrm>
            <a:off x="3522663" y="3876675"/>
            <a:ext cx="2344737" cy="114935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40" name="TextBox 39"/>
          <p:cNvSpPr txBox="1"/>
          <p:nvPr/>
        </p:nvSpPr>
        <p:spPr bwMode="auto">
          <a:xfrm>
            <a:off x="395288" y="1068388"/>
            <a:ext cx="3455987" cy="368300"/>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受托机构管理职能的实现</a:t>
            </a:r>
            <a:r>
              <a:rPr lang="en-US" altLang="zh-CN" sz="1800" b="1" kern="0" dirty="0">
                <a:solidFill>
                  <a:srgbClr val="C00000"/>
                </a:solidFill>
                <a:latin typeface="幼圆" panose="02010509060101010101" pitchFamily="49" charset="-122"/>
                <a:ea typeface="幼圆" panose="02010509060101010101" pitchFamily="49" charset="-122"/>
              </a:rPr>
              <a:t> ——</a:t>
            </a:r>
            <a:endParaRPr lang="zh-CN" altLang="en-US" sz="1800" b="1" kern="0" dirty="0">
              <a:solidFill>
                <a:srgbClr val="C00000"/>
              </a:solidFill>
              <a:latin typeface="幼圆" panose="02010509060101010101" pitchFamily="49" charset="-122"/>
              <a:ea typeface="幼圆" panose="02010509060101010101" pitchFamily="49" charset="-122"/>
            </a:endParaRPr>
          </a:p>
        </p:txBody>
      </p:sp>
      <p:grpSp>
        <p:nvGrpSpPr>
          <p:cNvPr id="36873" name="组合 40"/>
          <p:cNvGrpSpPr>
            <a:grpSpLocks/>
          </p:cNvGrpSpPr>
          <p:nvPr/>
        </p:nvGrpSpPr>
        <p:grpSpPr bwMode="auto">
          <a:xfrm>
            <a:off x="8353425" y="4149725"/>
            <a:ext cx="539750" cy="1341438"/>
            <a:chOff x="7819747" y="1556792"/>
            <a:chExt cx="1009302" cy="1524138"/>
          </a:xfrm>
        </p:grpSpPr>
        <p:sp>
          <p:nvSpPr>
            <p:cNvPr id="42" name="圆角矩形 41"/>
            <p:cNvSpPr/>
            <p:nvPr/>
          </p:nvSpPr>
          <p:spPr>
            <a:xfrm>
              <a:off x="7885055" y="1556792"/>
              <a:ext cx="943994" cy="1511511"/>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43" name="圆角矩形 4"/>
            <p:cNvSpPr/>
            <p:nvPr/>
          </p:nvSpPr>
          <p:spPr>
            <a:xfrm>
              <a:off x="7819747" y="1568762"/>
              <a:ext cx="923045" cy="1512168"/>
            </a:xfrm>
            <a:prstGeom prst="rect">
              <a:avLst/>
            </a:prstGeom>
            <a:noFill/>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vert="wordArtVertRtl" lIns="128016" tIns="128016" rIns="128016" bIns="68580" spcCol="1270" anchor="ctr"/>
            <a:lstStyle/>
            <a:p>
              <a:pPr algn="ctr" defTabSz="800100" eaLnBrk="1" hangingPunct="1">
                <a:lnSpc>
                  <a:spcPct val="114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受托机构资质能力要求</a:t>
              </a:r>
            </a:p>
          </p:txBody>
        </p:sp>
      </p:grpSp>
      <p:sp>
        <p:nvSpPr>
          <p:cNvPr id="60" name="矩形 59"/>
          <p:cNvSpPr/>
          <p:nvPr/>
        </p:nvSpPr>
        <p:spPr>
          <a:xfrm>
            <a:off x="250825" y="1628775"/>
            <a:ext cx="7964488" cy="360045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lstStyle/>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明确定义组织架构、岗位职能分工、人员技能要求、工作流程和操作规范，并依此建立人员上岗标准和培训、考核、晋升机制</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清晰记录服务过程管理中要求的服务管理过程和结果，定期对服务记录进行统计和回顾，建立服务评估和改进机制</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设立专门的客户服务机构或岗位，收集委托机构提出的需求、意见和建议并将响应结果及时反馈给委托机构</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设立专门的内部审计机构或岗位，检查服务过程、收集服务管理记录，并依据事先订立的审计标准评估检查结果，提出审计意见</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设立专门的信息安全管理机构或岗位，评估信息安全风险、管理信息安全策略、制定安全管理规程、管理信息安全事件、落实信息安全方案</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遵循</a:t>
            </a:r>
            <a:r>
              <a:rPr lang="en-US" altLang="zh-CN" sz="1600" b="0" kern="0" dirty="0">
                <a:solidFill>
                  <a:schemeClr val="tx1"/>
                </a:solidFill>
                <a:latin typeface="幼圆" panose="02010509060101010101" pitchFamily="49" charset="-122"/>
                <a:ea typeface="幼圆" panose="02010509060101010101" pitchFamily="49" charset="-122"/>
              </a:rPr>
              <a:t>“</a:t>
            </a:r>
            <a:r>
              <a:rPr lang="zh-CN" altLang="zh-CN" sz="1600" b="0" kern="0" dirty="0">
                <a:solidFill>
                  <a:schemeClr val="tx1"/>
                </a:solidFill>
                <a:latin typeface="幼圆" panose="02010509060101010101" pitchFamily="49" charset="-122"/>
                <a:ea typeface="幼圆" panose="02010509060101010101" pitchFamily="49" charset="-122"/>
              </a:rPr>
              <a:t>关键岗位不兼容</a:t>
            </a:r>
            <a:r>
              <a:rPr lang="en-US" altLang="zh-CN" sz="1600" b="0" kern="0" dirty="0">
                <a:solidFill>
                  <a:schemeClr val="tx1"/>
                </a:solidFill>
                <a:latin typeface="幼圆" panose="02010509060101010101" pitchFamily="49" charset="-122"/>
                <a:ea typeface="幼圆" panose="02010509060101010101" pitchFamily="49" charset="-122"/>
              </a:rPr>
              <a:t>”</a:t>
            </a:r>
            <a:r>
              <a:rPr lang="zh-CN" altLang="zh-CN" sz="1600" b="0" kern="0" dirty="0">
                <a:solidFill>
                  <a:schemeClr val="tx1"/>
                </a:solidFill>
                <a:latin typeface="幼圆" panose="02010509060101010101" pitchFamily="49" charset="-122"/>
                <a:ea typeface="幼圆" panose="02010509060101010101" pitchFamily="49" charset="-122"/>
              </a:rPr>
              <a:t>原则明确关键岗位的范围，确定不可相互兼职的岗位要求，至少应保证执行和审计职能、开发和维护职能不可兼职</a:t>
            </a:r>
            <a:r>
              <a:rPr lang="zh-CN" altLang="en-US" sz="1600" b="0" kern="0" dirty="0">
                <a:solidFill>
                  <a:schemeClr val="tx1"/>
                </a:solidFill>
                <a:latin typeface="幼圆" panose="02010509060101010101" pitchFamily="49" charset="-122"/>
                <a:ea typeface="幼圆" panose="02010509060101010101" pitchFamily="49" charset="-122"/>
              </a:rPr>
              <a:t>。</a:t>
            </a:r>
          </a:p>
        </p:txBody>
      </p:sp>
    </p:spTree>
    <p:extLst>
      <p:ext uri="{BB962C8B-B14F-4D97-AF65-F5344CB8AC3E}">
        <p14:creationId xmlns:p14="http://schemas.microsoft.com/office/powerpoint/2010/main" val="258916443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22225" y="44624"/>
            <a:ext cx="6754813" cy="792163"/>
          </a:xfrm>
          <a:prstGeom prst="rect">
            <a:avLst/>
          </a:prstGeom>
        </p:spPr>
        <p:txBody>
          <a:bodyPr anchor="ctr"/>
          <a:lstStyle/>
          <a:p>
            <a:pPr eaLnBrk="1" hangingPunct="1">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规范</a:t>
            </a: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组织管理：</a:t>
            </a:r>
          </a:p>
        </p:txBody>
      </p:sp>
      <p:sp>
        <p:nvSpPr>
          <p:cNvPr id="38915"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pSp>
        <p:nvGrpSpPr>
          <p:cNvPr id="38916" name="组合 45"/>
          <p:cNvGrpSpPr>
            <a:grpSpLocks/>
          </p:cNvGrpSpPr>
          <p:nvPr/>
        </p:nvGrpSpPr>
        <p:grpSpPr bwMode="auto">
          <a:xfrm>
            <a:off x="8388350" y="1268413"/>
            <a:ext cx="504825" cy="1331912"/>
            <a:chOff x="7884368" y="1556792"/>
            <a:chExt cx="944681" cy="1512168"/>
          </a:xfrm>
        </p:grpSpPr>
        <p:sp>
          <p:nvSpPr>
            <p:cNvPr id="44" name="圆角矩形 43"/>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45"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委托机构组织</a:t>
              </a:r>
            </a:p>
          </p:txBody>
        </p:sp>
      </p:grpSp>
      <p:grpSp>
        <p:nvGrpSpPr>
          <p:cNvPr id="38917" name="组合 47"/>
          <p:cNvGrpSpPr>
            <a:grpSpLocks/>
          </p:cNvGrpSpPr>
          <p:nvPr/>
        </p:nvGrpSpPr>
        <p:grpSpPr bwMode="auto">
          <a:xfrm>
            <a:off x="8388350" y="2708275"/>
            <a:ext cx="504825" cy="1331913"/>
            <a:chOff x="7884368" y="1556792"/>
            <a:chExt cx="944681" cy="1512168"/>
          </a:xfrm>
        </p:grpSpPr>
        <p:sp>
          <p:nvSpPr>
            <p:cNvPr id="49" name="圆角矩形 48"/>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50"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受托机构组织</a:t>
              </a:r>
            </a:p>
          </p:txBody>
        </p:sp>
      </p:grpSp>
      <p:grpSp>
        <p:nvGrpSpPr>
          <p:cNvPr id="38918" name="组合 50"/>
          <p:cNvGrpSpPr>
            <a:grpSpLocks/>
          </p:cNvGrpSpPr>
          <p:nvPr/>
        </p:nvGrpSpPr>
        <p:grpSpPr bwMode="auto">
          <a:xfrm>
            <a:off x="8340725" y="4144963"/>
            <a:ext cx="552450" cy="1336675"/>
            <a:chOff x="7793495" y="1551992"/>
            <a:chExt cx="1035554" cy="1516968"/>
          </a:xfrm>
        </p:grpSpPr>
        <p:sp>
          <p:nvSpPr>
            <p:cNvPr id="52" name="圆角矩形 51"/>
            <p:cNvSpPr/>
            <p:nvPr/>
          </p:nvSpPr>
          <p:spPr>
            <a:xfrm>
              <a:off x="7885744" y="1557396"/>
              <a:ext cx="943305" cy="1511564"/>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53" name="圆角矩形 4"/>
            <p:cNvSpPr/>
            <p:nvPr/>
          </p:nvSpPr>
          <p:spPr>
            <a:xfrm>
              <a:off x="7793495" y="1551992"/>
              <a:ext cx="923046" cy="1512168"/>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vert="wordArtVertRtl" lIns="128016" tIns="128016" rIns="128016" bIns="68580" spcCol="1270" anchor="ctr"/>
            <a:lstStyle/>
            <a:p>
              <a:pPr algn="ctr" defTabSz="800100" eaLnBrk="1" hangingPunct="1">
                <a:lnSpc>
                  <a:spcPct val="114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受托机构资质能力要求</a:t>
              </a:r>
            </a:p>
          </p:txBody>
        </p:sp>
      </p:grpSp>
      <p:sp>
        <p:nvSpPr>
          <p:cNvPr id="69" name="TextBox 68"/>
          <p:cNvSpPr txBox="1"/>
          <p:nvPr/>
        </p:nvSpPr>
        <p:spPr bwMode="auto">
          <a:xfrm>
            <a:off x="395288" y="1068388"/>
            <a:ext cx="3455987" cy="368300"/>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受托机构应具备的资质 </a:t>
            </a:r>
            <a:r>
              <a:rPr lang="en-US" altLang="zh-CN" sz="1800" b="1" kern="0" dirty="0">
                <a:solidFill>
                  <a:srgbClr val="C00000"/>
                </a:solidFill>
                <a:latin typeface="幼圆" panose="02010509060101010101" pitchFamily="49" charset="-122"/>
                <a:ea typeface="幼圆" panose="02010509060101010101" pitchFamily="49" charset="-122"/>
              </a:rPr>
              <a:t>——</a:t>
            </a:r>
            <a:endParaRPr lang="zh-CN" altLang="en-US" sz="1800" b="1" kern="0" dirty="0">
              <a:solidFill>
                <a:srgbClr val="C00000"/>
              </a:solidFill>
              <a:latin typeface="幼圆" panose="02010509060101010101" pitchFamily="49" charset="-122"/>
              <a:ea typeface="幼圆" panose="02010509060101010101" pitchFamily="49" charset="-122"/>
            </a:endParaRPr>
          </a:p>
        </p:txBody>
      </p:sp>
      <p:sp>
        <p:nvSpPr>
          <p:cNvPr id="70" name="矩形 69"/>
          <p:cNvSpPr/>
          <p:nvPr/>
        </p:nvSpPr>
        <p:spPr>
          <a:xfrm>
            <a:off x="395288" y="2205038"/>
            <a:ext cx="7848600" cy="41767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lstStyle/>
          <a:p>
            <a:pPr marL="628650" lvl="2" indent="-171450" defTabSz="711200" eaLnBrk="1" hangingPunct="1">
              <a:lnSpc>
                <a:spcPct val="90000"/>
              </a:lnSpc>
              <a:spcAft>
                <a:spcPts val="1200"/>
              </a:spcAft>
              <a:buFont typeface="Arial" pitchFamily="34" charset="0"/>
              <a:buChar char="•"/>
              <a:defRPr/>
            </a:pPr>
            <a:endParaRPr lang="zh-CN" altLang="en-US" sz="1600" kern="0" dirty="0">
              <a:solidFill>
                <a:srgbClr val="1E4E79"/>
              </a:solidFill>
              <a:latin typeface="仿宋" pitchFamily="49" charset="-122"/>
              <a:ea typeface="仿宋" pitchFamily="49" charset="-122"/>
            </a:endParaRPr>
          </a:p>
        </p:txBody>
      </p:sp>
      <p:sp>
        <p:nvSpPr>
          <p:cNvPr id="71" name="矩形 70"/>
          <p:cNvSpPr/>
          <p:nvPr/>
        </p:nvSpPr>
        <p:spPr>
          <a:xfrm>
            <a:off x="250825" y="1628775"/>
            <a:ext cx="7964488" cy="446405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lstStyle/>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完善的</a:t>
            </a:r>
            <a:r>
              <a:rPr lang="en-US" altLang="zh-CN" sz="1600" b="0" kern="0" dirty="0">
                <a:solidFill>
                  <a:schemeClr val="tx1"/>
                </a:solidFill>
                <a:latin typeface="幼圆" panose="02010509060101010101" pitchFamily="49" charset="-122"/>
                <a:ea typeface="幼圆" panose="02010509060101010101" pitchFamily="49" charset="-122"/>
              </a:rPr>
              <a:t>IT</a:t>
            </a:r>
            <a:r>
              <a:rPr lang="zh-CN" altLang="zh-CN" sz="1600" b="0" kern="0" dirty="0">
                <a:solidFill>
                  <a:schemeClr val="tx1"/>
                </a:solidFill>
                <a:latin typeface="幼圆" panose="02010509060101010101" pitchFamily="49" charset="-122"/>
                <a:ea typeface="幼圆" panose="02010509060101010101" pitchFamily="49" charset="-122"/>
              </a:rPr>
              <a:t>服务管理体系、信息安全管理体系、业务连续性管理体系，应获取业界公认较为权威的管理资质认证</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重点受托机构应是中华人民共和国境内注册的独立法人实体，注册资本和实收资本不少于</a:t>
            </a:r>
            <a:r>
              <a:rPr lang="en-US" altLang="zh-CN" sz="1600" b="0" kern="0" dirty="0">
                <a:solidFill>
                  <a:schemeClr val="tx1"/>
                </a:solidFill>
                <a:latin typeface="幼圆" panose="02010509060101010101" pitchFamily="49" charset="-122"/>
                <a:ea typeface="幼圆" panose="02010509060101010101" pitchFamily="49" charset="-122"/>
              </a:rPr>
              <a:t>2000</a:t>
            </a:r>
            <a:r>
              <a:rPr lang="zh-CN" altLang="zh-CN" sz="1600" b="0" kern="0" dirty="0">
                <a:solidFill>
                  <a:schemeClr val="tx1"/>
                </a:solidFill>
                <a:latin typeface="幼圆" panose="02010509060101010101" pitchFamily="49" charset="-122"/>
                <a:ea typeface="幼圆" panose="02010509060101010101" pitchFamily="49" charset="-122"/>
              </a:rPr>
              <a:t>万元，向银行业金融机构持续提供信息系统托管维护服务的时间应不少于</a:t>
            </a:r>
            <a:r>
              <a:rPr lang="en-US" altLang="zh-CN" sz="1600" b="0" kern="0" dirty="0">
                <a:solidFill>
                  <a:schemeClr val="tx1"/>
                </a:solidFill>
                <a:latin typeface="幼圆" panose="02010509060101010101" pitchFamily="49" charset="-122"/>
                <a:ea typeface="幼圆" panose="02010509060101010101" pitchFamily="49" charset="-122"/>
              </a:rPr>
              <a:t>3</a:t>
            </a:r>
            <a:r>
              <a:rPr lang="zh-CN" altLang="zh-CN" sz="1600" b="0" kern="0" dirty="0">
                <a:solidFill>
                  <a:schemeClr val="tx1"/>
                </a:solidFill>
                <a:latin typeface="幼圆" panose="02010509060101010101" pitchFamily="49" charset="-122"/>
                <a:ea typeface="幼圆" panose="02010509060101010101" pitchFamily="49" charset="-122"/>
              </a:rPr>
              <a:t>年</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重点受托机构应拥有健全的组织架构和有效的信息科技风险管理体系，建立由受托机构高级管理层直接领导、针对托管服务的专职信息科技风险管理团队，为托管服务安全提供保证</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重点受托机构应建立与所承担的服务范围和规模相适应的服务管理体系，建立完善的信息安全、服务质量、服务连续性等管理制度体系，拥有有效的检查、监控和考核机制，确保管理规范有效执行</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重点受托机构应具有足够的技术能力、人员队伍和设施、环境，满足托管服务的质量和安全管理要求。重点受托机构承担的托管服务场地应设置在中国境内</a:t>
            </a:r>
            <a:r>
              <a:rPr lang="zh-CN" altLang="en-US" sz="1600" b="0" kern="0" dirty="0">
                <a:solidFill>
                  <a:schemeClr val="tx1"/>
                </a:solidFill>
                <a:latin typeface="幼圆" panose="02010509060101010101" pitchFamily="49" charset="-122"/>
                <a:ea typeface="幼圆" panose="02010509060101010101" pitchFamily="49" charset="-122"/>
              </a:rPr>
              <a:t>；</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重点受托机构应具有完善的信息安全管理体系、业务连续性管理体系，并通过业界公认较为权威的信息安全管理和业务连续性管理资质认证</a:t>
            </a:r>
            <a:r>
              <a:rPr lang="zh-CN" altLang="en-US" sz="1600" b="0" kern="0" dirty="0">
                <a:solidFill>
                  <a:schemeClr val="tx1"/>
                </a:solidFill>
                <a:latin typeface="幼圆" panose="02010509060101010101" pitchFamily="49" charset="-122"/>
                <a:ea typeface="幼圆" panose="02010509060101010101" pitchFamily="49" charset="-122"/>
              </a:rPr>
              <a:t>。</a:t>
            </a:r>
          </a:p>
        </p:txBody>
      </p:sp>
    </p:spTree>
    <p:extLst>
      <p:ext uri="{BB962C8B-B14F-4D97-AF65-F5344CB8AC3E}">
        <p14:creationId xmlns:p14="http://schemas.microsoft.com/office/powerpoint/2010/main" val="12296843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28596" y="142852"/>
            <a:ext cx="8258204" cy="642942"/>
          </a:xfrm>
        </p:spPr>
        <p:txBody>
          <a:bodyPr>
            <a:normAutofit/>
          </a:bodyPr>
          <a:lstStyle/>
          <a:p>
            <a:pPr algn="l"/>
            <a:r>
              <a:rPr lang="zh-CN" altLang="en-US" sz="3200" dirty="0" smtClean="0">
                <a:solidFill>
                  <a:schemeClr val="bg1"/>
                </a:solidFill>
                <a:latin typeface="幼圆" pitchFamily="49" charset="-122"/>
                <a:ea typeface="幼圆" pitchFamily="49" charset="-122"/>
              </a:rPr>
              <a:t>议程</a:t>
            </a:r>
            <a:endParaRPr lang="zh-CN" altLang="en-US" sz="3200" dirty="0">
              <a:solidFill>
                <a:schemeClr val="bg1"/>
              </a:solidFill>
              <a:latin typeface="幼圆" pitchFamily="49" charset="-122"/>
              <a:ea typeface="幼圆" pitchFamily="49" charset="-122"/>
            </a:endParaRPr>
          </a:p>
        </p:txBody>
      </p:sp>
      <p:sp>
        <p:nvSpPr>
          <p:cNvPr id="41" name="页脚占位符 3"/>
          <p:cNvSpPr>
            <a:spLocks noGrp="1"/>
          </p:cNvSpPr>
          <p:nvPr>
            <p:ph type="ftr" sz="quarter" idx="10"/>
          </p:nvPr>
        </p:nvSpPr>
        <p:spPr>
          <a:xfrm>
            <a:off x="1295400" y="6477000"/>
            <a:ext cx="2895600" cy="228600"/>
          </a:xfrm>
        </p:spPr>
        <p:txBody>
          <a:bodyPr/>
          <a:lstStyle/>
          <a:p>
            <a:r>
              <a:rPr lang="en-US" altLang="zh-CN"/>
              <a:t>Global Software and IT Services</a:t>
            </a:r>
          </a:p>
        </p:txBody>
      </p:sp>
      <p:sp>
        <p:nvSpPr>
          <p:cNvPr id="42" name="AutoShape 2"/>
          <p:cNvSpPr>
            <a:spLocks noChangeArrowheads="1"/>
          </p:cNvSpPr>
          <p:nvPr/>
        </p:nvSpPr>
        <p:spPr bwMode="auto">
          <a:xfrm rot="5400000">
            <a:off x="-1931988" y="13223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solidFill>
            <a:srgbClr val="993300"/>
          </a:solidFill>
          <a:ln w="25400" algn="ctr">
            <a:noFill/>
            <a:miter lim="800000"/>
            <a:headEnd/>
            <a:tailEnd/>
          </a:ln>
          <a:effectLst/>
        </p:spPr>
        <p:txBody>
          <a:bodyPr tIns="91440" bIns="91440" anchor="ctr">
            <a:spAutoFit/>
          </a:bodyPr>
          <a:lstStyle/>
          <a:p>
            <a:endParaRPr lang="zh-CN" altLang="en-US"/>
          </a:p>
        </p:txBody>
      </p:sp>
      <p:sp>
        <p:nvSpPr>
          <p:cNvPr id="43" name="AutoShape 3"/>
          <p:cNvSpPr>
            <a:spLocks noChangeArrowheads="1"/>
          </p:cNvSpPr>
          <p:nvPr/>
        </p:nvSpPr>
        <p:spPr bwMode="ltGray">
          <a:xfrm rot="5400000" flipH="1">
            <a:off x="-1500981" y="1754981"/>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rgbClr val="993300">
                  <a:alpha val="56000"/>
                </a:srgbClr>
              </a:gs>
              <a:gs pos="100000">
                <a:srgbClr val="993300">
                  <a:gamma/>
                  <a:tint val="0"/>
                  <a:invGamma/>
                </a:srgbClr>
              </a:gs>
            </a:gsLst>
            <a:lin ang="5400000" scaled="1"/>
          </a:gradFill>
          <a:ln w="0" algn="ctr">
            <a:noFill/>
            <a:miter lim="800000"/>
            <a:headEnd/>
            <a:tailEnd/>
          </a:ln>
          <a:effectLst/>
        </p:spPr>
        <p:txBody>
          <a:bodyPr wrap="none" anchor="ctr"/>
          <a:lstStyle/>
          <a:p>
            <a:endParaRPr lang="zh-CN" altLang="en-US"/>
          </a:p>
        </p:txBody>
      </p:sp>
      <p:sp>
        <p:nvSpPr>
          <p:cNvPr id="46" name="AutoShape 6"/>
          <p:cNvSpPr>
            <a:spLocks noChangeArrowheads="1"/>
          </p:cNvSpPr>
          <p:nvPr/>
        </p:nvSpPr>
        <p:spPr bwMode="gray">
          <a:xfrm>
            <a:off x="2381248" y="1624010"/>
            <a:ext cx="4833958" cy="508000"/>
          </a:xfrm>
          <a:prstGeom prst="roundRect">
            <a:avLst>
              <a:gd name="adj" fmla="val 50000"/>
            </a:avLst>
          </a:prstGeom>
          <a:solidFill>
            <a:srgbClr val="993300">
              <a:alpha val="53000"/>
            </a:srgbClr>
          </a:solidFill>
          <a:ln w="28575" algn="ctr">
            <a:solidFill>
              <a:srgbClr val="C0C0C0"/>
            </a:solidFill>
            <a:round/>
            <a:headEnd/>
            <a:tailEnd/>
          </a:ln>
          <a:effectLst/>
        </p:spPr>
        <p:txBody>
          <a:bodyPr wrap="none" anchor="ctr"/>
          <a:lstStyle/>
          <a:p>
            <a:r>
              <a:rPr lang="zh-CN" altLang="en-US" sz="1600" b="1" dirty="0">
                <a:latin typeface="幼圆" panose="02010509060101010101" pitchFamily="49" charset="-122"/>
                <a:ea typeface="幼圆" panose="02010509060101010101" pitchFamily="49" charset="-122"/>
              </a:rPr>
              <a:t>背景</a:t>
            </a:r>
            <a:r>
              <a:rPr lang="zh-CN" altLang="en-US" sz="1600" b="1" dirty="0" smtClean="0">
                <a:latin typeface="幼圆" panose="02010509060101010101" pitchFamily="49" charset="-122"/>
                <a:ea typeface="幼圆" panose="02010509060101010101" pitchFamily="49" charset="-122"/>
              </a:rPr>
              <a:t>及编制历程</a:t>
            </a:r>
            <a:endParaRPr lang="en-US" altLang="zh-CN" sz="1600" b="1" dirty="0">
              <a:latin typeface="幼圆" panose="02010509060101010101" pitchFamily="49" charset="-122"/>
              <a:ea typeface="幼圆" panose="02010509060101010101" pitchFamily="49" charset="-122"/>
            </a:endParaRPr>
          </a:p>
        </p:txBody>
      </p:sp>
      <p:sp>
        <p:nvSpPr>
          <p:cNvPr id="61" name="Text Box 21"/>
          <p:cNvSpPr txBox="1">
            <a:spLocks noChangeArrowheads="1"/>
          </p:cNvSpPr>
          <p:nvPr/>
        </p:nvSpPr>
        <p:spPr bwMode="auto">
          <a:xfrm>
            <a:off x="468313" y="3313113"/>
            <a:ext cx="1774825" cy="1255728"/>
          </a:xfrm>
          <a:prstGeom prst="rect">
            <a:avLst/>
          </a:prstGeom>
          <a:noFill/>
          <a:ln w="9525" algn="ctr">
            <a:noFill/>
            <a:miter lim="800000"/>
            <a:headEnd/>
            <a:tailEnd/>
          </a:ln>
          <a:effectLst/>
        </p:spPr>
        <p:txBody>
          <a:bodyPr>
            <a:spAutoFit/>
          </a:bodyPr>
          <a:lstStyle/>
          <a:p>
            <a:pPr algn="ctr" eaLnBrk="1" hangingPunct="1">
              <a:lnSpc>
                <a:spcPct val="140000"/>
              </a:lnSpc>
            </a:pPr>
            <a:r>
              <a:rPr lang="zh-CN" altLang="en-US" sz="1800" b="1" dirty="0" smtClean="0">
                <a:latin typeface="幼圆" pitchFamily="49" charset="-122"/>
                <a:ea typeface="幼圆" pitchFamily="49" charset="-122"/>
              </a:rPr>
              <a:t>中小银行信息系统托管维护服务规范</a:t>
            </a:r>
            <a:endParaRPr lang="zh-CN" altLang="en-US" sz="1800" b="1" dirty="0">
              <a:latin typeface="幼圆" pitchFamily="49" charset="-122"/>
              <a:ea typeface="幼圆" pitchFamily="49" charset="-122"/>
            </a:endParaRPr>
          </a:p>
        </p:txBody>
      </p:sp>
      <p:sp>
        <p:nvSpPr>
          <p:cNvPr id="62" name="AutoShape 22"/>
          <p:cNvSpPr>
            <a:spLocks noChangeArrowheads="1"/>
          </p:cNvSpPr>
          <p:nvPr/>
        </p:nvSpPr>
        <p:spPr bwMode="gray">
          <a:xfrm>
            <a:off x="3071802" y="3357562"/>
            <a:ext cx="4114800" cy="508000"/>
          </a:xfrm>
          <a:prstGeom prst="roundRect">
            <a:avLst>
              <a:gd name="adj" fmla="val 50000"/>
            </a:avLst>
          </a:prstGeom>
          <a:noFill/>
          <a:ln w="28575" algn="ctr">
            <a:solidFill>
              <a:srgbClr val="C0C0C0"/>
            </a:solidFill>
            <a:round/>
            <a:headEnd/>
            <a:tailEnd/>
          </a:ln>
          <a:effectLst/>
        </p:spPr>
        <p:txBody>
          <a:bodyPr wrap="none" anchor="ctr"/>
          <a:lstStyle/>
          <a:p>
            <a:r>
              <a:rPr lang="zh-CN" altLang="en-US" sz="1600" b="1" dirty="0">
                <a:latin typeface="幼圆" pitchFamily="49" charset="-122"/>
                <a:ea typeface="幼圆" pitchFamily="49" charset="-122"/>
              </a:rPr>
              <a:t>规范</a:t>
            </a:r>
            <a:r>
              <a:rPr lang="zh-CN" altLang="en-US" sz="1600" b="1" dirty="0" smtClean="0">
                <a:latin typeface="幼圆" pitchFamily="49" charset="-122"/>
                <a:ea typeface="幼圆" pitchFamily="49" charset="-122"/>
              </a:rPr>
              <a:t>综述</a:t>
            </a:r>
            <a:endParaRPr lang="zh-CN" altLang="en-US" sz="1600" b="1" dirty="0">
              <a:latin typeface="幼圆" pitchFamily="49" charset="-122"/>
              <a:ea typeface="幼圆" pitchFamily="49" charset="-122"/>
            </a:endParaRPr>
          </a:p>
        </p:txBody>
      </p:sp>
      <p:grpSp>
        <p:nvGrpSpPr>
          <p:cNvPr id="63" name="Group 23"/>
          <p:cNvGrpSpPr>
            <a:grpSpLocks/>
          </p:cNvGrpSpPr>
          <p:nvPr/>
        </p:nvGrpSpPr>
        <p:grpSpPr bwMode="auto">
          <a:xfrm>
            <a:off x="2614602" y="3433762"/>
            <a:ext cx="381000" cy="381000"/>
            <a:chOff x="1532" y="1887"/>
            <a:chExt cx="240" cy="240"/>
          </a:xfrm>
        </p:grpSpPr>
        <p:sp>
          <p:nvSpPr>
            <p:cNvPr id="64" name="Oval 24"/>
            <p:cNvSpPr>
              <a:spLocks noChangeArrowheads="1"/>
            </p:cNvSpPr>
            <p:nvPr/>
          </p:nvSpPr>
          <p:spPr bwMode="gray">
            <a:xfrm>
              <a:off x="1532" y="1887"/>
              <a:ext cx="240" cy="240"/>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zh-CN" altLang="en-US"/>
            </a:p>
          </p:txBody>
        </p:sp>
        <p:sp>
          <p:nvSpPr>
            <p:cNvPr id="65" name="Oval 25"/>
            <p:cNvSpPr>
              <a:spLocks noChangeArrowheads="1"/>
            </p:cNvSpPr>
            <p:nvPr/>
          </p:nvSpPr>
          <p:spPr bwMode="gray">
            <a:xfrm>
              <a:off x="1546" y="1901"/>
              <a:ext cx="212" cy="212"/>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zh-CN" altLang="en-US"/>
            </a:p>
          </p:txBody>
        </p:sp>
        <p:sp>
          <p:nvSpPr>
            <p:cNvPr id="66" name="Oval 26"/>
            <p:cNvSpPr>
              <a:spLocks noChangeArrowheads="1"/>
            </p:cNvSpPr>
            <p:nvPr/>
          </p:nvSpPr>
          <p:spPr bwMode="gray">
            <a:xfrm>
              <a:off x="1558" y="1913"/>
              <a:ext cx="188" cy="188"/>
            </a:xfrm>
            <a:prstGeom prst="ellipse">
              <a:avLst/>
            </a:prstGeom>
            <a:gradFill rotWithShape="1">
              <a:gsLst>
                <a:gs pos="0">
                  <a:srgbClr val="6699FF">
                    <a:gamma/>
                    <a:tint val="0"/>
                    <a:invGamma/>
                  </a:srgbClr>
                </a:gs>
                <a:gs pos="50000">
                  <a:srgbClr val="6699FF"/>
                </a:gs>
                <a:gs pos="100000">
                  <a:srgbClr val="6699FF">
                    <a:gamma/>
                    <a:tint val="0"/>
                    <a:invGamma/>
                  </a:srgbClr>
                </a:gs>
              </a:gsLst>
              <a:lin ang="2700000" scaled="1"/>
            </a:gradFill>
            <a:ln w="38100" algn="ctr">
              <a:noFill/>
              <a:round/>
              <a:headEnd/>
              <a:tailEnd/>
            </a:ln>
            <a:effectLst/>
          </p:spPr>
          <p:txBody>
            <a:bodyPr wrap="none" anchor="ctr">
              <a:spAutoFit/>
            </a:bodyPr>
            <a:lstStyle/>
            <a:p>
              <a:endParaRPr lang="zh-CN" altLang="en-US"/>
            </a:p>
          </p:txBody>
        </p:sp>
        <p:sp>
          <p:nvSpPr>
            <p:cNvPr id="67" name="Oval 27"/>
            <p:cNvSpPr>
              <a:spLocks noChangeArrowheads="1"/>
            </p:cNvSpPr>
            <p:nvPr/>
          </p:nvSpPr>
          <p:spPr bwMode="gray">
            <a:xfrm>
              <a:off x="1558" y="1913"/>
              <a:ext cx="188" cy="188"/>
            </a:xfrm>
            <a:prstGeom prst="ellipse">
              <a:avLst/>
            </a:prstGeom>
            <a:gradFill rotWithShape="1">
              <a:gsLst>
                <a:gs pos="0">
                  <a:srgbClr val="1F78E3"/>
                </a:gs>
                <a:gs pos="100000">
                  <a:srgbClr val="1F78E3">
                    <a:gamma/>
                    <a:shade val="46275"/>
                    <a:invGamma/>
                  </a:srgbClr>
                </a:gs>
              </a:gsLst>
              <a:lin ang="5400000" scaled="1"/>
            </a:gradFill>
            <a:ln w="38100" algn="ctr">
              <a:noFill/>
              <a:round/>
              <a:headEnd/>
              <a:tailEnd/>
            </a:ln>
            <a:effectLst/>
          </p:spPr>
          <p:txBody>
            <a:bodyPr wrap="none" anchor="ctr">
              <a:spAutoFit/>
            </a:bodyPr>
            <a:lstStyle/>
            <a:p>
              <a:endParaRPr lang="zh-CN" altLang="en-US"/>
            </a:p>
          </p:txBody>
        </p:sp>
        <p:sp>
          <p:nvSpPr>
            <p:cNvPr id="68" name="Oval 28"/>
            <p:cNvSpPr>
              <a:spLocks noChangeArrowheads="1"/>
            </p:cNvSpPr>
            <p:nvPr/>
          </p:nvSpPr>
          <p:spPr bwMode="gray">
            <a:xfrm>
              <a:off x="1570" y="1925"/>
              <a:ext cx="163" cy="164"/>
            </a:xfrm>
            <a:prstGeom prst="ellipse">
              <a:avLst/>
            </a:prstGeom>
            <a:gradFill rotWithShape="1">
              <a:gsLst>
                <a:gs pos="0">
                  <a:srgbClr val="6699FF">
                    <a:gamma/>
                    <a:shade val="54118"/>
                    <a:invGamma/>
                  </a:srgbClr>
                </a:gs>
                <a:gs pos="50000">
                  <a:srgbClr val="6699FF"/>
                </a:gs>
                <a:gs pos="100000">
                  <a:srgbClr val="6699FF">
                    <a:gamma/>
                    <a:shade val="54118"/>
                    <a:invGamma/>
                  </a:srgbClr>
                </a:gs>
              </a:gsLst>
              <a:lin ang="18900000" scaled="1"/>
            </a:gradFill>
            <a:ln w="38100" algn="ctr">
              <a:noFill/>
              <a:round/>
              <a:headEnd/>
              <a:tailEnd/>
            </a:ln>
            <a:effectLst/>
          </p:spPr>
          <p:txBody>
            <a:bodyPr anchor="ctr">
              <a:spAutoFit/>
            </a:bodyPr>
            <a:lstStyle/>
            <a:p>
              <a:endParaRPr lang="zh-CN" altLang="en-US"/>
            </a:p>
          </p:txBody>
        </p:sp>
        <p:sp>
          <p:nvSpPr>
            <p:cNvPr id="69" name="Oval 29"/>
            <p:cNvSpPr>
              <a:spLocks noChangeArrowheads="1"/>
            </p:cNvSpPr>
            <p:nvPr/>
          </p:nvSpPr>
          <p:spPr bwMode="gray">
            <a:xfrm>
              <a:off x="1570" y="1925"/>
              <a:ext cx="163" cy="164"/>
            </a:xfrm>
            <a:prstGeom prst="ellipse">
              <a:avLst/>
            </a:prstGeom>
            <a:gradFill rotWithShape="1">
              <a:gsLst>
                <a:gs pos="0">
                  <a:srgbClr val="246FDE"/>
                </a:gs>
                <a:gs pos="100000">
                  <a:srgbClr val="246FDE">
                    <a:gamma/>
                    <a:shade val="48627"/>
                    <a:invGamma/>
                  </a:srgbClr>
                </a:gs>
              </a:gsLst>
              <a:lin ang="2700000" scaled="1"/>
            </a:gradFill>
            <a:ln w="38100" algn="ctr">
              <a:noFill/>
              <a:round/>
              <a:headEnd/>
              <a:tailEnd/>
            </a:ln>
            <a:effectLst/>
          </p:spPr>
          <p:txBody>
            <a:bodyPr anchor="ctr">
              <a:spAutoFit/>
            </a:bodyPr>
            <a:lstStyle/>
            <a:p>
              <a:endParaRPr lang="zh-CN" altLang="en-US"/>
            </a:p>
          </p:txBody>
        </p:sp>
      </p:grpSp>
      <p:grpSp>
        <p:nvGrpSpPr>
          <p:cNvPr id="70" name="Group 30"/>
          <p:cNvGrpSpPr>
            <a:grpSpLocks/>
          </p:cNvGrpSpPr>
          <p:nvPr/>
        </p:nvGrpSpPr>
        <p:grpSpPr bwMode="auto">
          <a:xfrm>
            <a:off x="1924048" y="1700210"/>
            <a:ext cx="381000" cy="381000"/>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zh-CN" altLang="en-US"/>
            </a:p>
          </p:txBody>
        </p:sp>
        <p:sp>
          <p:nvSpPr>
            <p:cNvPr id="72" name="Oval 32"/>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zh-CN" altLang="en-US"/>
            </a:p>
          </p:txBody>
        </p:sp>
        <p:sp>
          <p:nvSpPr>
            <p:cNvPr id="73" name="Oval 33"/>
            <p:cNvSpPr>
              <a:spLocks noChangeArrowheads="1"/>
            </p:cNvSpPr>
            <p:nvPr/>
          </p:nvSpPr>
          <p:spPr bwMode="gray">
            <a:xfrm>
              <a:off x="2254" y="1856"/>
              <a:ext cx="1262" cy="1264"/>
            </a:xfrm>
            <a:prstGeom prst="ellipse">
              <a:avLst/>
            </a:prstGeom>
            <a:gradFill rotWithShape="1">
              <a:gsLst>
                <a:gs pos="0">
                  <a:srgbClr val="6699FF">
                    <a:gamma/>
                    <a:tint val="0"/>
                    <a:invGamma/>
                  </a:srgbClr>
                </a:gs>
                <a:gs pos="50000">
                  <a:srgbClr val="6699FF"/>
                </a:gs>
                <a:gs pos="100000">
                  <a:srgbClr val="6699FF">
                    <a:gamma/>
                    <a:tint val="0"/>
                    <a:invGamma/>
                  </a:srgbClr>
                </a:gs>
              </a:gsLst>
              <a:lin ang="2700000" scaled="1"/>
            </a:gradFill>
            <a:ln w="38100" algn="ctr">
              <a:noFill/>
              <a:round/>
              <a:headEnd/>
              <a:tailEnd/>
            </a:ln>
            <a:effectLst/>
          </p:spPr>
          <p:txBody>
            <a:bodyPr wrap="none" anchor="ctr">
              <a:spAutoFit/>
            </a:bodyPr>
            <a:lstStyle/>
            <a:p>
              <a:endParaRPr lang="zh-CN" altLang="en-US"/>
            </a:p>
          </p:txBody>
        </p:sp>
        <p:sp>
          <p:nvSpPr>
            <p:cNvPr id="74" name="Oval 34"/>
            <p:cNvSpPr>
              <a:spLocks noChangeArrowheads="1"/>
            </p:cNvSpPr>
            <p:nvPr/>
          </p:nvSpPr>
          <p:spPr bwMode="gray">
            <a:xfrm>
              <a:off x="2254" y="1856"/>
              <a:ext cx="1262" cy="1264"/>
            </a:xfrm>
            <a:prstGeom prst="ellipse">
              <a:avLst/>
            </a:prstGeom>
            <a:gradFill rotWithShape="1">
              <a:gsLst>
                <a:gs pos="0">
                  <a:srgbClr val="48BE67">
                    <a:gamma/>
                    <a:shade val="0"/>
                    <a:invGamma/>
                  </a:srgbClr>
                </a:gs>
                <a:gs pos="100000">
                  <a:srgbClr val="48BE67"/>
                </a:gs>
              </a:gsLst>
              <a:lin ang="2700000" scaled="1"/>
            </a:gradFill>
            <a:ln w="38100" algn="ctr">
              <a:noFill/>
              <a:round/>
              <a:headEnd/>
              <a:tailEnd/>
            </a:ln>
            <a:effectLst/>
          </p:spPr>
          <p:txBody>
            <a:bodyPr wrap="none" anchor="ctr">
              <a:spAutoFit/>
            </a:bodyPr>
            <a:lstStyle/>
            <a:p>
              <a:endParaRPr lang="zh-CN" altLang="en-US"/>
            </a:p>
          </p:txBody>
        </p:sp>
        <p:sp>
          <p:nvSpPr>
            <p:cNvPr id="75" name="Oval 35"/>
            <p:cNvSpPr>
              <a:spLocks noChangeArrowheads="1"/>
            </p:cNvSpPr>
            <p:nvPr/>
          </p:nvSpPr>
          <p:spPr bwMode="gray">
            <a:xfrm>
              <a:off x="2337" y="1939"/>
              <a:ext cx="1096" cy="1098"/>
            </a:xfrm>
            <a:prstGeom prst="ellipse">
              <a:avLst/>
            </a:prstGeom>
            <a:gradFill rotWithShape="1">
              <a:gsLst>
                <a:gs pos="0">
                  <a:srgbClr val="6699FF">
                    <a:gamma/>
                    <a:shade val="54118"/>
                    <a:invGamma/>
                  </a:srgbClr>
                </a:gs>
                <a:gs pos="50000">
                  <a:srgbClr val="6699FF"/>
                </a:gs>
                <a:gs pos="100000">
                  <a:srgbClr val="6699FF">
                    <a:gamma/>
                    <a:shade val="54118"/>
                    <a:invGamma/>
                  </a:srgbClr>
                </a:gs>
              </a:gsLst>
              <a:lin ang="18900000" scaled="1"/>
            </a:gradFill>
            <a:ln w="38100" algn="ctr">
              <a:noFill/>
              <a:round/>
              <a:headEnd/>
              <a:tailEnd/>
            </a:ln>
            <a:effectLst/>
          </p:spPr>
          <p:txBody>
            <a:bodyPr anchor="ctr">
              <a:spAutoFit/>
            </a:bodyPr>
            <a:lstStyle/>
            <a:p>
              <a:endParaRPr lang="zh-CN" altLang="en-US"/>
            </a:p>
          </p:txBody>
        </p:sp>
        <p:sp>
          <p:nvSpPr>
            <p:cNvPr id="76" name="Oval 36"/>
            <p:cNvSpPr>
              <a:spLocks noChangeArrowheads="1"/>
            </p:cNvSpPr>
            <p:nvPr/>
          </p:nvSpPr>
          <p:spPr bwMode="gray">
            <a:xfrm>
              <a:off x="2337" y="1939"/>
              <a:ext cx="1096" cy="1098"/>
            </a:xfrm>
            <a:prstGeom prst="ellipse">
              <a:avLst/>
            </a:prstGeom>
            <a:gradFill rotWithShape="1">
              <a:gsLst>
                <a:gs pos="0">
                  <a:srgbClr val="48BE67"/>
                </a:gs>
                <a:gs pos="100000">
                  <a:srgbClr val="48BE67">
                    <a:gamma/>
                    <a:shade val="48627"/>
                    <a:invGamma/>
                  </a:srgbClr>
                </a:gs>
              </a:gsLst>
              <a:lin ang="2700000" scaled="1"/>
            </a:gradFill>
            <a:ln w="38100" algn="ctr">
              <a:noFill/>
              <a:round/>
              <a:headEnd/>
              <a:tailEnd/>
            </a:ln>
            <a:effectLst/>
          </p:spPr>
          <p:txBody>
            <a:bodyPr anchor="ctr">
              <a:spAutoFit/>
            </a:bodyPr>
            <a:lstStyle/>
            <a:p>
              <a:endParaRPr lang="zh-CN" altLang="en-US"/>
            </a:p>
          </p:txBody>
        </p:sp>
      </p:grpSp>
      <p:sp>
        <p:nvSpPr>
          <p:cNvPr id="79" name="AutoShape 4"/>
          <p:cNvSpPr>
            <a:spLocks noChangeArrowheads="1"/>
          </p:cNvSpPr>
          <p:nvPr/>
        </p:nvSpPr>
        <p:spPr bwMode="gray">
          <a:xfrm>
            <a:off x="2428860" y="5072074"/>
            <a:ext cx="4786346" cy="508000"/>
          </a:xfrm>
          <a:prstGeom prst="roundRect">
            <a:avLst>
              <a:gd name="adj" fmla="val 50000"/>
            </a:avLst>
          </a:prstGeom>
          <a:noFill/>
          <a:ln w="28575" algn="ctr">
            <a:solidFill>
              <a:srgbClr val="C0C0C0"/>
            </a:solidFill>
            <a:round/>
            <a:headEnd/>
            <a:tailEnd/>
          </a:ln>
          <a:effectLst/>
        </p:spPr>
        <p:txBody>
          <a:bodyPr wrap="none" anchor="ctr"/>
          <a:lstStyle/>
          <a:p>
            <a:r>
              <a:rPr lang="zh-CN" altLang="en-US" sz="1600" b="1" dirty="0" smtClean="0">
                <a:latin typeface="幼圆" pitchFamily="49" charset="-122"/>
                <a:ea typeface="幼圆" pitchFamily="49" charset="-122"/>
              </a:rPr>
              <a:t>规范要点</a:t>
            </a:r>
            <a:endParaRPr lang="zh-CN" altLang="en-US" sz="1600" b="1" dirty="0">
              <a:latin typeface="幼圆" pitchFamily="49" charset="-122"/>
              <a:ea typeface="幼圆" pitchFamily="49" charset="-122"/>
            </a:endParaRPr>
          </a:p>
        </p:txBody>
      </p:sp>
      <p:grpSp>
        <p:nvGrpSpPr>
          <p:cNvPr id="80" name="Group 14"/>
          <p:cNvGrpSpPr>
            <a:grpSpLocks/>
          </p:cNvGrpSpPr>
          <p:nvPr/>
        </p:nvGrpSpPr>
        <p:grpSpPr bwMode="auto">
          <a:xfrm>
            <a:off x="1971660" y="5148274"/>
            <a:ext cx="355600" cy="381000"/>
            <a:chOff x="1557" y="2988"/>
            <a:chExt cx="224" cy="240"/>
          </a:xfrm>
        </p:grpSpPr>
        <p:sp>
          <p:nvSpPr>
            <p:cNvPr id="81" name="Oval 15"/>
            <p:cNvSpPr>
              <a:spLocks noChangeArrowheads="1"/>
            </p:cNvSpPr>
            <p:nvPr/>
          </p:nvSpPr>
          <p:spPr bwMode="gray">
            <a:xfrm>
              <a:off x="1557" y="2988"/>
              <a:ext cx="224" cy="240"/>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zh-CN" altLang="en-US"/>
            </a:p>
          </p:txBody>
        </p:sp>
        <p:sp>
          <p:nvSpPr>
            <p:cNvPr id="82" name="Oval 16"/>
            <p:cNvSpPr>
              <a:spLocks noChangeArrowheads="1"/>
            </p:cNvSpPr>
            <p:nvPr/>
          </p:nvSpPr>
          <p:spPr bwMode="gray">
            <a:xfrm>
              <a:off x="1570" y="3002"/>
              <a:ext cx="198" cy="212"/>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zh-CN" altLang="en-US"/>
            </a:p>
          </p:txBody>
        </p:sp>
        <p:sp>
          <p:nvSpPr>
            <p:cNvPr id="83" name="Oval 17"/>
            <p:cNvSpPr>
              <a:spLocks noChangeArrowheads="1"/>
            </p:cNvSpPr>
            <p:nvPr/>
          </p:nvSpPr>
          <p:spPr bwMode="gray">
            <a:xfrm>
              <a:off x="1581" y="3014"/>
              <a:ext cx="175" cy="188"/>
            </a:xfrm>
            <a:prstGeom prst="ellipse">
              <a:avLst/>
            </a:prstGeom>
            <a:gradFill rotWithShape="1">
              <a:gsLst>
                <a:gs pos="0">
                  <a:srgbClr val="6699FF">
                    <a:gamma/>
                    <a:tint val="0"/>
                    <a:invGamma/>
                  </a:srgbClr>
                </a:gs>
                <a:gs pos="50000">
                  <a:srgbClr val="6699FF"/>
                </a:gs>
                <a:gs pos="100000">
                  <a:srgbClr val="6699FF">
                    <a:gamma/>
                    <a:tint val="0"/>
                    <a:invGamma/>
                  </a:srgbClr>
                </a:gs>
              </a:gsLst>
              <a:lin ang="2700000" scaled="1"/>
            </a:gradFill>
            <a:ln w="38100" algn="ctr">
              <a:noFill/>
              <a:round/>
              <a:headEnd/>
              <a:tailEnd/>
            </a:ln>
            <a:effectLst/>
          </p:spPr>
          <p:txBody>
            <a:bodyPr wrap="none" anchor="ctr">
              <a:spAutoFit/>
            </a:bodyPr>
            <a:lstStyle/>
            <a:p>
              <a:endParaRPr lang="zh-CN" altLang="en-US"/>
            </a:p>
          </p:txBody>
        </p:sp>
        <p:sp>
          <p:nvSpPr>
            <p:cNvPr id="84" name="Oval 18"/>
            <p:cNvSpPr>
              <a:spLocks noChangeArrowheads="1"/>
            </p:cNvSpPr>
            <p:nvPr/>
          </p:nvSpPr>
          <p:spPr bwMode="gray">
            <a:xfrm>
              <a:off x="1581" y="3014"/>
              <a:ext cx="175" cy="188"/>
            </a:xfrm>
            <a:prstGeom prst="ellipse">
              <a:avLst/>
            </a:prstGeom>
            <a:gradFill rotWithShape="1">
              <a:gsLst>
                <a:gs pos="0">
                  <a:srgbClr val="E7831F">
                    <a:gamma/>
                    <a:shade val="0"/>
                    <a:invGamma/>
                  </a:srgbClr>
                </a:gs>
                <a:gs pos="100000">
                  <a:srgbClr val="E7831F"/>
                </a:gs>
              </a:gsLst>
              <a:lin ang="2700000" scaled="1"/>
            </a:gradFill>
            <a:ln w="38100" algn="ctr">
              <a:noFill/>
              <a:round/>
              <a:headEnd/>
              <a:tailEnd/>
            </a:ln>
            <a:effectLst/>
          </p:spPr>
          <p:txBody>
            <a:bodyPr wrap="none" anchor="ctr">
              <a:spAutoFit/>
            </a:bodyPr>
            <a:lstStyle/>
            <a:p>
              <a:endParaRPr lang="zh-CN" altLang="en-US"/>
            </a:p>
          </p:txBody>
        </p:sp>
        <p:sp>
          <p:nvSpPr>
            <p:cNvPr id="85" name="Oval 19"/>
            <p:cNvSpPr>
              <a:spLocks noChangeArrowheads="1"/>
            </p:cNvSpPr>
            <p:nvPr/>
          </p:nvSpPr>
          <p:spPr bwMode="gray">
            <a:xfrm>
              <a:off x="1593" y="3026"/>
              <a:ext cx="152" cy="164"/>
            </a:xfrm>
            <a:prstGeom prst="ellipse">
              <a:avLst/>
            </a:prstGeom>
            <a:gradFill rotWithShape="1">
              <a:gsLst>
                <a:gs pos="0">
                  <a:srgbClr val="6699FF">
                    <a:gamma/>
                    <a:shade val="54118"/>
                    <a:invGamma/>
                  </a:srgbClr>
                </a:gs>
                <a:gs pos="50000">
                  <a:srgbClr val="6699FF"/>
                </a:gs>
                <a:gs pos="100000">
                  <a:srgbClr val="6699FF">
                    <a:gamma/>
                    <a:shade val="54118"/>
                    <a:invGamma/>
                  </a:srgbClr>
                </a:gs>
              </a:gsLst>
              <a:lin ang="18900000" scaled="1"/>
            </a:gradFill>
            <a:ln w="38100" algn="ctr">
              <a:noFill/>
              <a:round/>
              <a:headEnd/>
              <a:tailEnd/>
            </a:ln>
            <a:effectLst/>
          </p:spPr>
          <p:txBody>
            <a:bodyPr anchor="ctr">
              <a:spAutoFit/>
            </a:bodyPr>
            <a:lstStyle/>
            <a:p>
              <a:endParaRPr lang="zh-CN" altLang="en-US"/>
            </a:p>
          </p:txBody>
        </p:sp>
        <p:sp>
          <p:nvSpPr>
            <p:cNvPr id="86" name="Oval 20"/>
            <p:cNvSpPr>
              <a:spLocks noChangeArrowheads="1"/>
            </p:cNvSpPr>
            <p:nvPr/>
          </p:nvSpPr>
          <p:spPr bwMode="gray">
            <a:xfrm>
              <a:off x="1593" y="3026"/>
              <a:ext cx="152" cy="164"/>
            </a:xfrm>
            <a:prstGeom prst="ellipse">
              <a:avLst/>
            </a:prstGeom>
            <a:gradFill rotWithShape="1">
              <a:gsLst>
                <a:gs pos="0">
                  <a:srgbClr val="E7831F"/>
                </a:gs>
                <a:gs pos="100000">
                  <a:srgbClr val="E7831F">
                    <a:gamma/>
                    <a:shade val="48627"/>
                    <a:invGamma/>
                  </a:srgbClr>
                </a:gs>
              </a:gsLst>
              <a:lin ang="2700000" scaled="1"/>
            </a:gradFill>
            <a:ln w="38100" algn="ctr">
              <a:noFill/>
              <a:round/>
              <a:headEnd/>
              <a:tailEnd/>
            </a:ln>
            <a:effectLst/>
          </p:spPr>
          <p:txBody>
            <a:bodyPr anchor="ctr">
              <a:spAutoFit/>
            </a:bodyPr>
            <a:lstStyle/>
            <a:p>
              <a:endParaRPr lang="zh-CN" alt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22225" y="168275"/>
            <a:ext cx="6754813" cy="792163"/>
          </a:xfrm>
          <a:prstGeom prst="rect">
            <a:avLst/>
          </a:prstGeom>
        </p:spPr>
        <p:txBody>
          <a:bodyPr anchor="ctr"/>
          <a:lstStyle/>
          <a:p>
            <a:pPr eaLnBrk="1" hangingPunct="1">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规范</a:t>
            </a: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组织管理：</a:t>
            </a:r>
          </a:p>
        </p:txBody>
      </p:sp>
      <p:sp>
        <p:nvSpPr>
          <p:cNvPr id="40963"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pSp>
        <p:nvGrpSpPr>
          <p:cNvPr id="40964" name="组合 45"/>
          <p:cNvGrpSpPr>
            <a:grpSpLocks/>
          </p:cNvGrpSpPr>
          <p:nvPr/>
        </p:nvGrpSpPr>
        <p:grpSpPr bwMode="auto">
          <a:xfrm>
            <a:off x="8388350" y="1268413"/>
            <a:ext cx="504825" cy="1331912"/>
            <a:chOff x="7884368" y="1556792"/>
            <a:chExt cx="944681" cy="1512168"/>
          </a:xfrm>
        </p:grpSpPr>
        <p:sp>
          <p:nvSpPr>
            <p:cNvPr id="44" name="圆角矩形 43"/>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45"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委托机构组织</a:t>
              </a:r>
            </a:p>
          </p:txBody>
        </p:sp>
      </p:grpSp>
      <p:grpSp>
        <p:nvGrpSpPr>
          <p:cNvPr id="40965" name="组合 47"/>
          <p:cNvGrpSpPr>
            <a:grpSpLocks/>
          </p:cNvGrpSpPr>
          <p:nvPr/>
        </p:nvGrpSpPr>
        <p:grpSpPr bwMode="auto">
          <a:xfrm>
            <a:off x="8388350" y="2708275"/>
            <a:ext cx="504825" cy="1331913"/>
            <a:chOff x="7884368" y="1556792"/>
            <a:chExt cx="944681" cy="1512168"/>
          </a:xfrm>
        </p:grpSpPr>
        <p:sp>
          <p:nvSpPr>
            <p:cNvPr id="49" name="圆角矩形 48"/>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50"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受托机构组织</a:t>
              </a:r>
            </a:p>
          </p:txBody>
        </p:sp>
      </p:grpSp>
      <p:grpSp>
        <p:nvGrpSpPr>
          <p:cNvPr id="40966" name="组合 50"/>
          <p:cNvGrpSpPr>
            <a:grpSpLocks/>
          </p:cNvGrpSpPr>
          <p:nvPr/>
        </p:nvGrpSpPr>
        <p:grpSpPr bwMode="auto">
          <a:xfrm>
            <a:off x="8340725" y="4144963"/>
            <a:ext cx="552450" cy="1336675"/>
            <a:chOff x="7793495" y="1551992"/>
            <a:chExt cx="1035554" cy="1516968"/>
          </a:xfrm>
        </p:grpSpPr>
        <p:sp>
          <p:nvSpPr>
            <p:cNvPr id="52" name="圆角矩形 51"/>
            <p:cNvSpPr/>
            <p:nvPr/>
          </p:nvSpPr>
          <p:spPr>
            <a:xfrm>
              <a:off x="7885744" y="1557396"/>
              <a:ext cx="943305" cy="1511564"/>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53" name="圆角矩形 4"/>
            <p:cNvSpPr/>
            <p:nvPr/>
          </p:nvSpPr>
          <p:spPr>
            <a:xfrm>
              <a:off x="7793495" y="1551992"/>
              <a:ext cx="923046" cy="1512168"/>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vert="wordArtVertRtl" lIns="128016" tIns="128016" rIns="128016" bIns="68580" spcCol="1270" anchor="ctr"/>
            <a:lstStyle/>
            <a:p>
              <a:pPr algn="ctr" defTabSz="800100" eaLnBrk="1" hangingPunct="1">
                <a:lnSpc>
                  <a:spcPct val="114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受托机构资质能力要求</a:t>
              </a:r>
            </a:p>
          </p:txBody>
        </p:sp>
      </p:grpSp>
      <p:sp>
        <p:nvSpPr>
          <p:cNvPr id="69" name="TextBox 68"/>
          <p:cNvSpPr txBox="1"/>
          <p:nvPr/>
        </p:nvSpPr>
        <p:spPr bwMode="auto">
          <a:xfrm>
            <a:off x="395288" y="1068388"/>
            <a:ext cx="4176712" cy="368300"/>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受托机构组织和人员的能力要求</a:t>
            </a:r>
            <a:r>
              <a:rPr lang="en-US" altLang="zh-CN" sz="1800" b="1" kern="0" dirty="0">
                <a:solidFill>
                  <a:srgbClr val="C00000"/>
                </a:solidFill>
                <a:latin typeface="幼圆" panose="02010509060101010101" pitchFamily="49" charset="-122"/>
                <a:ea typeface="幼圆" panose="02010509060101010101" pitchFamily="49" charset="-122"/>
              </a:rPr>
              <a:t> ——</a:t>
            </a:r>
            <a:endParaRPr lang="zh-CN" altLang="en-US" sz="1800" b="1" kern="0" dirty="0">
              <a:solidFill>
                <a:srgbClr val="C00000"/>
              </a:solidFill>
              <a:latin typeface="幼圆" panose="02010509060101010101" pitchFamily="49" charset="-122"/>
              <a:ea typeface="幼圆" panose="02010509060101010101" pitchFamily="49" charset="-122"/>
            </a:endParaRPr>
          </a:p>
        </p:txBody>
      </p:sp>
      <p:sp>
        <p:nvSpPr>
          <p:cNvPr id="70" name="矩形 69"/>
          <p:cNvSpPr/>
          <p:nvPr/>
        </p:nvSpPr>
        <p:spPr>
          <a:xfrm>
            <a:off x="395288" y="2205038"/>
            <a:ext cx="7848600" cy="41767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lstStyle/>
          <a:p>
            <a:pPr marL="628650" lvl="2" indent="-171450" defTabSz="711200" eaLnBrk="1" hangingPunct="1">
              <a:lnSpc>
                <a:spcPct val="90000"/>
              </a:lnSpc>
              <a:spcAft>
                <a:spcPts val="1200"/>
              </a:spcAft>
              <a:buFont typeface="Arial" pitchFamily="34" charset="0"/>
              <a:buChar char="•"/>
              <a:defRPr/>
            </a:pPr>
            <a:endParaRPr lang="zh-CN" altLang="en-US" sz="1600" kern="0" dirty="0">
              <a:solidFill>
                <a:srgbClr val="1E4E79"/>
              </a:solidFill>
              <a:latin typeface="仿宋" pitchFamily="49" charset="-122"/>
              <a:ea typeface="仿宋" pitchFamily="49" charset="-122"/>
            </a:endParaRPr>
          </a:p>
        </p:txBody>
      </p:sp>
      <p:sp>
        <p:nvSpPr>
          <p:cNvPr id="71" name="矩形 70"/>
          <p:cNvSpPr/>
          <p:nvPr/>
        </p:nvSpPr>
        <p:spPr>
          <a:xfrm>
            <a:off x="250825" y="1628775"/>
            <a:ext cx="7964488" cy="338455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lstStyle/>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建立与托管服务相关的人员储备计划和机制，确保有足够的人员以满足和委托机构约定的已签和未来的托管服务需求；</a:t>
            </a: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建立与托管服务相关的培训体系或机制，并在制定培训计划时应识别培训要求，应提供及时有效的培训，并在培训结束后对培训效果进行回顾；</a:t>
            </a: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保证托管服务人员在学历教育基础上具备托管服务相关知识和技能，包括但不限于：基础设施操作能力、</a:t>
            </a:r>
            <a:r>
              <a:rPr lang="en-US" altLang="zh-CN" sz="1600" b="0" kern="0" dirty="0">
                <a:solidFill>
                  <a:schemeClr val="tx1"/>
                </a:solidFill>
                <a:latin typeface="幼圆" panose="02010509060101010101" pitchFamily="49" charset="-122"/>
                <a:ea typeface="幼圆" panose="02010509060101010101" pitchFamily="49" charset="-122"/>
              </a:rPr>
              <a:t>IT</a:t>
            </a:r>
            <a:r>
              <a:rPr lang="zh-CN" altLang="zh-CN" sz="1600" b="0" kern="0" dirty="0">
                <a:solidFill>
                  <a:schemeClr val="tx1"/>
                </a:solidFill>
                <a:latin typeface="幼圆" panose="02010509060101010101" pitchFamily="49" charset="-122"/>
                <a:ea typeface="幼圆" panose="02010509060101010101" pitchFamily="49" charset="-122"/>
              </a:rPr>
              <a:t>设备和</a:t>
            </a:r>
            <a:r>
              <a:rPr lang="en-US" altLang="zh-CN" sz="1600" b="0" kern="0" dirty="0">
                <a:solidFill>
                  <a:schemeClr val="tx1"/>
                </a:solidFill>
                <a:latin typeface="幼圆" panose="02010509060101010101" pitchFamily="49" charset="-122"/>
                <a:ea typeface="幼圆" panose="02010509060101010101" pitchFamily="49" charset="-122"/>
              </a:rPr>
              <a:t>IT</a:t>
            </a:r>
            <a:r>
              <a:rPr lang="zh-CN" altLang="zh-CN" sz="1600" b="0" kern="0" dirty="0">
                <a:solidFill>
                  <a:schemeClr val="tx1"/>
                </a:solidFill>
                <a:latin typeface="幼圆" panose="02010509060101010101" pitchFamily="49" charset="-122"/>
                <a:ea typeface="幼圆" panose="02010509060101010101" pitchFamily="49" charset="-122"/>
              </a:rPr>
              <a:t>系统操作能力、系统工具管理能力；</a:t>
            </a: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配备与服务相适应的研发环境及研发队伍；</a:t>
            </a: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重点受托机构的托管服务人员应具备从事相关服务的资格，特殊环境运行维护服务人员应具备在特殊环境下从事相关工作的资格</a:t>
            </a:r>
            <a:r>
              <a:rPr lang="zh-CN" altLang="en-US" sz="1600" b="0" kern="0" dirty="0">
                <a:solidFill>
                  <a:schemeClr val="tx1"/>
                </a:solidFill>
                <a:latin typeface="幼圆" panose="02010509060101010101" pitchFamily="49" charset="-122"/>
                <a:ea typeface="幼圆" panose="02010509060101010101" pitchFamily="49" charset="-122"/>
              </a:rPr>
              <a:t>。</a:t>
            </a:r>
          </a:p>
        </p:txBody>
      </p:sp>
    </p:spTree>
    <p:extLst>
      <p:ext uri="{BB962C8B-B14F-4D97-AF65-F5344CB8AC3E}">
        <p14:creationId xmlns:p14="http://schemas.microsoft.com/office/powerpoint/2010/main" val="40664417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0" y="146545"/>
            <a:ext cx="6754813" cy="792163"/>
          </a:xfrm>
          <a:prstGeom prst="rect">
            <a:avLst/>
          </a:prstGeom>
        </p:spPr>
        <p:txBody>
          <a:bodyPr anchor="ctr"/>
          <a:lstStyle/>
          <a:p>
            <a:pPr eaLnBrk="1" hangingPunct="1">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规范</a:t>
            </a: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组织管理：</a:t>
            </a:r>
          </a:p>
        </p:txBody>
      </p:sp>
      <p:sp>
        <p:nvSpPr>
          <p:cNvPr id="43011"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pSp>
        <p:nvGrpSpPr>
          <p:cNvPr id="43012" name="组合 45"/>
          <p:cNvGrpSpPr>
            <a:grpSpLocks/>
          </p:cNvGrpSpPr>
          <p:nvPr/>
        </p:nvGrpSpPr>
        <p:grpSpPr bwMode="auto">
          <a:xfrm>
            <a:off x="8388350" y="1268413"/>
            <a:ext cx="504825" cy="1331912"/>
            <a:chOff x="7884368" y="1556792"/>
            <a:chExt cx="944681" cy="1512168"/>
          </a:xfrm>
        </p:grpSpPr>
        <p:sp>
          <p:nvSpPr>
            <p:cNvPr id="44" name="圆角矩形 43"/>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45"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委托机构组织</a:t>
              </a:r>
            </a:p>
          </p:txBody>
        </p:sp>
      </p:grpSp>
      <p:grpSp>
        <p:nvGrpSpPr>
          <p:cNvPr id="43013" name="组合 47"/>
          <p:cNvGrpSpPr>
            <a:grpSpLocks/>
          </p:cNvGrpSpPr>
          <p:nvPr/>
        </p:nvGrpSpPr>
        <p:grpSpPr bwMode="auto">
          <a:xfrm>
            <a:off x="8388350" y="2708275"/>
            <a:ext cx="504825" cy="1331913"/>
            <a:chOff x="7884368" y="1556792"/>
            <a:chExt cx="944681" cy="1512168"/>
          </a:xfrm>
        </p:grpSpPr>
        <p:sp>
          <p:nvSpPr>
            <p:cNvPr id="49" name="圆角矩形 48"/>
            <p:cNvSpPr/>
            <p:nvPr/>
          </p:nvSpPr>
          <p:spPr>
            <a:xfrm>
              <a:off x="7884368" y="1556792"/>
              <a:ext cx="944681" cy="1512168"/>
            </a:xfrm>
            <a:prstGeom prst="roundRect">
              <a:avLst>
                <a:gd name="adj" fmla="val 10000"/>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50" name="圆角矩形 4"/>
            <p:cNvSpPr/>
            <p:nvPr/>
          </p:nvSpPr>
          <p:spPr>
            <a:xfrm>
              <a:off x="7884368" y="1556792"/>
              <a:ext cx="923887" cy="1512168"/>
            </a:xfrm>
            <a:prstGeom prst="rect">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lIns="128016" tIns="128016" rIns="128016" bIns="68580" spcCol="1270" anchor="ctr"/>
            <a:lstStyle/>
            <a:p>
              <a:pPr algn="ctr" defTabSz="8001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受托机构组织</a:t>
              </a:r>
            </a:p>
          </p:txBody>
        </p:sp>
      </p:grpSp>
      <p:grpSp>
        <p:nvGrpSpPr>
          <p:cNvPr id="43014" name="组合 50"/>
          <p:cNvGrpSpPr>
            <a:grpSpLocks/>
          </p:cNvGrpSpPr>
          <p:nvPr/>
        </p:nvGrpSpPr>
        <p:grpSpPr bwMode="auto">
          <a:xfrm>
            <a:off x="8340725" y="4144963"/>
            <a:ext cx="552450" cy="1336675"/>
            <a:chOff x="7793495" y="1551992"/>
            <a:chExt cx="1035554" cy="1516968"/>
          </a:xfrm>
        </p:grpSpPr>
        <p:sp>
          <p:nvSpPr>
            <p:cNvPr id="52" name="圆角矩形 51"/>
            <p:cNvSpPr/>
            <p:nvPr/>
          </p:nvSpPr>
          <p:spPr>
            <a:xfrm>
              <a:off x="7885744" y="1557396"/>
              <a:ext cx="943305" cy="1511564"/>
            </a:xfrm>
            <a:prstGeom prst="roundRect">
              <a:avLst>
                <a:gd name="adj" fmla="val 10000"/>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53" name="圆角矩形 4"/>
            <p:cNvSpPr/>
            <p:nvPr/>
          </p:nvSpPr>
          <p:spPr>
            <a:xfrm>
              <a:off x="7793495" y="1551992"/>
              <a:ext cx="923046" cy="1512168"/>
            </a:xfrm>
            <a:prstGeom prst="rect">
              <a:avLst/>
            </a:prstGeom>
            <a:noFill/>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vert="wordArtVertRtl" lIns="128016" tIns="128016" rIns="128016" bIns="68580" spcCol="1270" anchor="ctr"/>
            <a:lstStyle/>
            <a:p>
              <a:pPr algn="ctr" defTabSz="800100" eaLnBrk="1" hangingPunct="1">
                <a:lnSpc>
                  <a:spcPct val="114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受托机构资质能力要求</a:t>
              </a:r>
            </a:p>
          </p:txBody>
        </p:sp>
      </p:grpSp>
      <p:sp>
        <p:nvSpPr>
          <p:cNvPr id="69" name="TextBox 68"/>
          <p:cNvSpPr txBox="1"/>
          <p:nvPr/>
        </p:nvSpPr>
        <p:spPr bwMode="auto">
          <a:xfrm>
            <a:off x="395288" y="1068388"/>
            <a:ext cx="4176712" cy="368300"/>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重点受托机构的特定要求 </a:t>
            </a:r>
            <a:r>
              <a:rPr lang="en-US" altLang="zh-CN" sz="1800" b="1" kern="0" dirty="0">
                <a:solidFill>
                  <a:srgbClr val="C00000"/>
                </a:solidFill>
                <a:latin typeface="幼圆" panose="02010509060101010101" pitchFamily="49" charset="-122"/>
                <a:ea typeface="幼圆" panose="02010509060101010101" pitchFamily="49" charset="-122"/>
              </a:rPr>
              <a:t>——</a:t>
            </a:r>
            <a:endParaRPr lang="zh-CN" altLang="en-US" sz="1800" b="1" kern="0" dirty="0">
              <a:solidFill>
                <a:srgbClr val="C00000"/>
              </a:solidFill>
              <a:latin typeface="幼圆" panose="02010509060101010101" pitchFamily="49" charset="-122"/>
              <a:ea typeface="幼圆" panose="02010509060101010101" pitchFamily="49" charset="-122"/>
            </a:endParaRPr>
          </a:p>
        </p:txBody>
      </p:sp>
      <p:sp>
        <p:nvSpPr>
          <p:cNvPr id="70" name="矩形 69"/>
          <p:cNvSpPr/>
          <p:nvPr/>
        </p:nvSpPr>
        <p:spPr>
          <a:xfrm>
            <a:off x="395288" y="2205038"/>
            <a:ext cx="7848600" cy="41767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lstStyle/>
          <a:p>
            <a:pPr marL="628650" lvl="2" indent="-171450" defTabSz="711200" eaLnBrk="1" hangingPunct="1">
              <a:lnSpc>
                <a:spcPct val="90000"/>
              </a:lnSpc>
              <a:spcAft>
                <a:spcPts val="1200"/>
              </a:spcAft>
              <a:buFont typeface="Arial" pitchFamily="34" charset="0"/>
              <a:buChar char="•"/>
              <a:defRPr/>
            </a:pPr>
            <a:endParaRPr lang="zh-CN" altLang="en-US" sz="1600" kern="0" dirty="0">
              <a:solidFill>
                <a:srgbClr val="1E4E79"/>
              </a:solidFill>
              <a:latin typeface="仿宋" pitchFamily="49" charset="-122"/>
              <a:ea typeface="仿宋" pitchFamily="49" charset="-122"/>
            </a:endParaRPr>
          </a:p>
        </p:txBody>
      </p:sp>
      <p:sp>
        <p:nvSpPr>
          <p:cNvPr id="71" name="矩形 70"/>
          <p:cNvSpPr/>
          <p:nvPr/>
        </p:nvSpPr>
        <p:spPr>
          <a:xfrm>
            <a:off x="250825" y="1628775"/>
            <a:ext cx="7964488" cy="367188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0" rIns="0" bIns="0" spcCol="1270"/>
          <a:lstStyle/>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承担基础设施级托管服务的重点受托机构，其机房及基础设施应满足监管机构对数据中心、灾备中心的建设管理要求，应达到《</a:t>
            </a:r>
            <a:r>
              <a:rPr lang="en-US" altLang="zh-CN" sz="1600" b="0" kern="0" dirty="0">
                <a:solidFill>
                  <a:schemeClr val="tx1"/>
                </a:solidFill>
                <a:latin typeface="幼圆" panose="02010509060101010101" pitchFamily="49" charset="-122"/>
                <a:ea typeface="幼圆" panose="02010509060101010101" pitchFamily="49" charset="-122"/>
              </a:rPr>
              <a:t>GB 50174-2008 </a:t>
            </a:r>
            <a:r>
              <a:rPr lang="zh-CN" altLang="zh-CN" sz="1600" b="0" kern="0" dirty="0">
                <a:solidFill>
                  <a:schemeClr val="tx1"/>
                </a:solidFill>
                <a:latin typeface="幼圆" panose="02010509060101010101" pitchFamily="49" charset="-122"/>
                <a:ea typeface="幼圆" panose="02010509060101010101" pitchFamily="49" charset="-122"/>
              </a:rPr>
              <a:t>电子信息系统机房设计规范》中规定的</a:t>
            </a:r>
            <a:r>
              <a:rPr lang="en-US" altLang="zh-CN" sz="1600" b="0" kern="0" dirty="0">
                <a:solidFill>
                  <a:schemeClr val="tx1"/>
                </a:solidFill>
                <a:latin typeface="幼圆" panose="02010509060101010101" pitchFamily="49" charset="-122"/>
                <a:ea typeface="幼圆" panose="02010509060101010101" pitchFamily="49" charset="-122"/>
              </a:rPr>
              <a:t>A</a:t>
            </a:r>
            <a:r>
              <a:rPr lang="zh-CN" altLang="zh-CN" sz="1600" b="0" kern="0" dirty="0">
                <a:solidFill>
                  <a:schemeClr val="tx1"/>
                </a:solidFill>
                <a:latin typeface="幼圆" panose="02010509060101010101" pitchFamily="49" charset="-122"/>
                <a:ea typeface="幼圆" panose="02010509060101010101" pitchFamily="49" charset="-122"/>
              </a:rPr>
              <a:t>级标准；</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承担重要信息系统灾备中心或灾难恢复服务的重点受托机构，应具备国家或行业主管机构认可的灾难恢复资质；</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承担基础架构级托管服务的重点受托机构，要求具有完善的运行服务管理体系，并通过业界公认较为权威的运行服务管理资质认证；</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承担应用系统级托管服务的重点受托机构，要求具有完善的应用系统开发测试管理体系和运行服务管理体系</a:t>
            </a:r>
            <a:r>
              <a:rPr lang="en-US" altLang="zh-CN" sz="1600" b="0" kern="0" dirty="0">
                <a:solidFill>
                  <a:schemeClr val="tx1"/>
                </a:solidFill>
                <a:latin typeface="幼圆" panose="02010509060101010101" pitchFamily="49" charset="-122"/>
                <a:ea typeface="幼圆" panose="02010509060101010101" pitchFamily="49" charset="-122"/>
              </a:rPr>
              <a:t>,</a:t>
            </a:r>
            <a:r>
              <a:rPr lang="zh-CN" altLang="zh-CN" sz="1600" b="0" kern="0" dirty="0">
                <a:solidFill>
                  <a:schemeClr val="tx1"/>
                </a:solidFill>
                <a:latin typeface="幼圆" panose="02010509060101010101" pitchFamily="49" charset="-122"/>
                <a:ea typeface="幼圆" panose="02010509060101010101" pitchFamily="49" charset="-122"/>
              </a:rPr>
              <a:t>并通过业界公认较为权威的开发管理资质认证和运行服务管理资质认证；</a:t>
            </a:r>
            <a:endParaRPr lang="en-US" altLang="zh-CN" sz="1600" b="0" kern="0" dirty="0">
              <a:solidFill>
                <a:schemeClr val="tx1"/>
              </a:solidFill>
              <a:latin typeface="幼圆" panose="02010509060101010101" pitchFamily="49" charset="-122"/>
              <a:ea typeface="幼圆" panose="02010509060101010101" pitchFamily="49" charset="-122"/>
            </a:endParaRPr>
          </a:p>
          <a:p>
            <a:pPr marL="628650" lvl="2" indent="-171450" defTabSz="711200" eaLnBrk="1" hangingPunct="1">
              <a:lnSpc>
                <a:spcPct val="90000"/>
              </a:lnSpc>
              <a:spcAft>
                <a:spcPts val="1200"/>
              </a:spcAft>
              <a:buFont typeface="Arial" pitchFamily="34" charset="0"/>
              <a:buChar char="•"/>
              <a:defRPr/>
            </a:pPr>
            <a:r>
              <a:rPr lang="zh-CN" altLang="zh-CN" sz="1600" b="0" kern="0" dirty="0">
                <a:solidFill>
                  <a:schemeClr val="tx1"/>
                </a:solidFill>
                <a:latin typeface="幼圆" panose="02010509060101010101" pitchFamily="49" charset="-122"/>
                <a:ea typeface="幼圆" panose="02010509060101010101" pitchFamily="49" charset="-122"/>
              </a:rPr>
              <a:t>承担应用系统级托管服务的重点受托机构应建立同城灾备中心，其信息系统灾难恢复能力应达到《</a:t>
            </a:r>
            <a:r>
              <a:rPr lang="en-US" altLang="zh-CN" sz="1600" b="0" kern="0" dirty="0">
                <a:solidFill>
                  <a:schemeClr val="tx1"/>
                </a:solidFill>
                <a:latin typeface="幼圆" panose="02010509060101010101" pitchFamily="49" charset="-122"/>
                <a:ea typeface="幼圆" panose="02010509060101010101" pitchFamily="49" charset="-122"/>
              </a:rPr>
              <a:t>GB/T 20988-2007 </a:t>
            </a:r>
            <a:r>
              <a:rPr lang="zh-CN" altLang="zh-CN" sz="1600" b="0" kern="0" dirty="0">
                <a:solidFill>
                  <a:schemeClr val="tx1"/>
                </a:solidFill>
                <a:latin typeface="幼圆" panose="02010509060101010101" pitchFamily="49" charset="-122"/>
                <a:ea typeface="幼圆" panose="02010509060101010101" pitchFamily="49" charset="-122"/>
              </a:rPr>
              <a:t>信息安全技术 信息系统灾难恢复规范》</a:t>
            </a:r>
            <a:r>
              <a:rPr lang="zh-CN" altLang="en-US" sz="1600" b="0" kern="0" dirty="0">
                <a:solidFill>
                  <a:schemeClr val="tx1"/>
                </a:solidFill>
                <a:latin typeface="幼圆" panose="02010509060101010101" pitchFamily="49" charset="-122"/>
                <a:ea typeface="幼圆" panose="02010509060101010101" pitchFamily="49" charset="-122"/>
              </a:rPr>
              <a:t>中</a:t>
            </a:r>
            <a:r>
              <a:rPr lang="zh-CN" altLang="zh-CN" sz="1600" b="0" kern="0" dirty="0">
                <a:solidFill>
                  <a:schemeClr val="tx1"/>
                </a:solidFill>
                <a:latin typeface="幼圆" panose="02010509060101010101" pitchFamily="49" charset="-122"/>
                <a:ea typeface="幼圆" panose="02010509060101010101" pitchFamily="49" charset="-122"/>
              </a:rPr>
              <a:t>规定的</a:t>
            </a:r>
            <a:r>
              <a:rPr lang="en-US" altLang="zh-CN" sz="1600" b="0" kern="0" dirty="0">
                <a:solidFill>
                  <a:schemeClr val="tx1"/>
                </a:solidFill>
                <a:latin typeface="幼圆" panose="02010509060101010101" pitchFamily="49" charset="-122"/>
                <a:ea typeface="幼圆" panose="02010509060101010101" pitchFamily="49" charset="-122"/>
              </a:rPr>
              <a:t> 5 </a:t>
            </a:r>
            <a:r>
              <a:rPr lang="zh-CN" altLang="zh-CN" sz="1600" b="0" kern="0" dirty="0">
                <a:solidFill>
                  <a:schemeClr val="tx1"/>
                </a:solidFill>
                <a:latin typeface="幼圆" panose="02010509060101010101" pitchFamily="49" charset="-122"/>
                <a:ea typeface="幼圆" panose="02010509060101010101" pitchFamily="49" charset="-122"/>
              </a:rPr>
              <a:t>级（含）以上要求，并建立满足监管要求的异地灾备中心；</a:t>
            </a:r>
            <a:endParaRPr lang="en-US" altLang="zh-CN" sz="1600" b="0" kern="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156564110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txBox="1">
            <a:spLocks/>
          </p:cNvSpPr>
          <p:nvPr/>
        </p:nvSpPr>
        <p:spPr bwMode="auto">
          <a:xfrm>
            <a:off x="611560" y="1340768"/>
            <a:ext cx="4679950" cy="3511550"/>
          </a:xfrm>
          <a:prstGeom prst="rect">
            <a:avLst/>
          </a:prstGeom>
          <a:noFill/>
          <a:ln>
            <a:miter lim="800000"/>
            <a:headEnd/>
            <a:tailEnd/>
          </a:ln>
        </p:spPr>
        <p:txBody>
          <a:bodyPr/>
          <a:lstStyle/>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	范围</a:t>
            </a:r>
            <a:r>
              <a:rPr lang="zh-CN" altLang="en-US" sz="1800" b="1" kern="0" dirty="0">
                <a:latin typeface="幼圆" panose="02010509060101010101" pitchFamily="49" charset="-122"/>
                <a:ea typeface="幼圆" panose="02010509060101010101" pitchFamily="49" charset="-122"/>
              </a:rPr>
              <a:t> </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2	</a:t>
            </a:r>
            <a:r>
              <a:rPr lang="zh-CN" altLang="en-US" sz="1800" b="1" kern="0" dirty="0">
                <a:latin typeface="幼圆" panose="02010509060101010101" pitchFamily="49" charset="-122"/>
                <a:ea typeface="幼圆" panose="02010509060101010101" pitchFamily="49" charset="-122"/>
              </a:rPr>
              <a:t>规范性引用文件</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3	</a:t>
            </a:r>
            <a:r>
              <a:rPr lang="zh-CN" altLang="en-US" sz="1800" b="1" kern="0" dirty="0">
                <a:latin typeface="幼圆" panose="02010509060101010101" pitchFamily="49" charset="-122"/>
                <a:ea typeface="幼圆" panose="02010509060101010101" pitchFamily="49" charset="-122"/>
              </a:rPr>
              <a:t>术语和定义</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4	</a:t>
            </a:r>
            <a:r>
              <a:rPr lang="zh-CN" altLang="en-US" sz="1800" b="1" kern="0" dirty="0">
                <a:latin typeface="幼圆" panose="02010509060101010101" pitchFamily="49" charset="-122"/>
                <a:ea typeface="幼圆" panose="02010509060101010101" pitchFamily="49" charset="-122"/>
              </a:rPr>
              <a:t>综述</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5	</a:t>
            </a:r>
            <a:r>
              <a:rPr lang="zh-CN" altLang="en-US" b="1" kern="0" dirty="0">
                <a:latin typeface="幼圆" panose="02010509060101010101" pitchFamily="49" charset="-122"/>
                <a:ea typeface="幼圆" panose="02010509060101010101" pitchFamily="49" charset="-122"/>
              </a:rPr>
              <a:t>组织管理</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6</a:t>
            </a:r>
            <a:r>
              <a:rPr lang="en-US" altLang="zh-CN" b="1" kern="0" dirty="0">
                <a:solidFill>
                  <a:srgbClr val="C00000"/>
                </a:solidFill>
                <a:latin typeface="幼圆" panose="02010509060101010101" pitchFamily="49" charset="-122"/>
                <a:ea typeface="幼圆" panose="02010509060101010101" pitchFamily="49" charset="-122"/>
              </a:rPr>
              <a:t>	</a:t>
            </a:r>
            <a:r>
              <a:rPr lang="zh-CN" altLang="en-US" b="1" kern="0" dirty="0">
                <a:solidFill>
                  <a:srgbClr val="C00000"/>
                </a:solidFill>
                <a:latin typeface="幼圆" panose="02010509060101010101" pitchFamily="49" charset="-122"/>
                <a:ea typeface="幼圆" panose="02010509060101010101" pitchFamily="49" charset="-122"/>
              </a:rPr>
              <a:t>托管服务的准备</a:t>
            </a:r>
            <a:endParaRPr lang="en-US" altLang="zh-CN" b="1" kern="0" dirty="0">
              <a:solidFill>
                <a:srgbClr val="C00000"/>
              </a:solidFill>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7	</a:t>
            </a:r>
            <a:r>
              <a:rPr lang="zh-CN" altLang="en-US" sz="1800" b="1" kern="0" dirty="0">
                <a:latin typeface="幼圆" panose="02010509060101010101" pitchFamily="49" charset="-122"/>
                <a:ea typeface="幼圆" panose="02010509060101010101" pitchFamily="49" charset="-122"/>
              </a:rPr>
              <a:t>托管服务的建立</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8	</a:t>
            </a:r>
            <a:r>
              <a:rPr lang="zh-CN" altLang="en-US" sz="1800" b="1" kern="0" dirty="0">
                <a:latin typeface="幼圆" panose="02010509060101010101" pitchFamily="49" charset="-122"/>
                <a:ea typeface="幼圆" panose="02010509060101010101" pitchFamily="49" charset="-122"/>
              </a:rPr>
              <a:t>托管服务的持续保障</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9	</a:t>
            </a:r>
            <a:r>
              <a:rPr lang="zh-CN" altLang="en-US" sz="1800" b="1" kern="0" dirty="0">
                <a:latin typeface="幼圆" panose="02010509060101010101" pitchFamily="49" charset="-122"/>
                <a:ea typeface="幼圆" panose="02010509060101010101" pitchFamily="49" charset="-122"/>
              </a:rPr>
              <a:t>托管服务的变更和退出</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10	</a:t>
            </a:r>
            <a:r>
              <a:rPr lang="zh-CN" altLang="en-US" sz="1800" b="1" kern="0" dirty="0">
                <a:latin typeface="幼圆" panose="02010509060101010101" pitchFamily="49" charset="-122"/>
                <a:ea typeface="幼圆" panose="02010509060101010101" pitchFamily="49" charset="-122"/>
              </a:rPr>
              <a:t>托管服务的监督管理</a:t>
            </a:r>
          </a:p>
        </p:txBody>
      </p:sp>
      <p:sp>
        <p:nvSpPr>
          <p:cNvPr id="3" name="标题 2"/>
          <p:cNvSpPr txBox="1">
            <a:spLocks/>
          </p:cNvSpPr>
          <p:nvPr/>
        </p:nvSpPr>
        <p:spPr>
          <a:xfrm>
            <a:off x="15325" y="0"/>
            <a:ext cx="7489527" cy="792163"/>
          </a:xfrm>
          <a:prstGeom prst="rect">
            <a:avLst/>
          </a:prstGeom>
        </p:spPr>
        <p:txBody>
          <a:bodyPr anchor="ctr"/>
          <a:lstStyle/>
          <a:p>
            <a:pPr>
              <a:spcBef>
                <a:spcPct val="0"/>
              </a:spcBef>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中小银行信息系统托管维护服务规范</a:t>
            </a:r>
            <a:r>
              <a:rPr lang="en-US" altLang="zh-CN" sz="3200" dirty="0" smtClean="0">
                <a:solidFill>
                  <a:schemeClr val="bg1"/>
                </a:solidFill>
                <a:latin typeface="幼圆" panose="02010509060101010101" pitchFamily="49" charset="-122"/>
                <a:ea typeface="幼圆" panose="02010509060101010101" pitchFamily="49" charset="-122"/>
                <a:cs typeface="+mj-cs"/>
              </a:rPr>
              <a:t>》</a:t>
            </a:r>
            <a:endParaRPr lang="zh-CN" altLang="en-US" sz="3200" dirty="0">
              <a:solidFill>
                <a:schemeClr val="bg1"/>
              </a:solidFill>
              <a:latin typeface="幼圆" panose="02010509060101010101" pitchFamily="49" charset="-122"/>
              <a:ea typeface="幼圆" panose="02010509060101010101" pitchFamily="49" charset="-122"/>
              <a:cs typeface="+mj-cs"/>
            </a:endParaRPr>
          </a:p>
        </p:txBody>
      </p:sp>
      <p:sp>
        <p:nvSpPr>
          <p:cNvPr id="6" name="内容占位符 1"/>
          <p:cNvSpPr txBox="1">
            <a:spLocks/>
          </p:cNvSpPr>
          <p:nvPr/>
        </p:nvSpPr>
        <p:spPr bwMode="auto">
          <a:xfrm>
            <a:off x="4030389" y="3356992"/>
            <a:ext cx="4679950" cy="1152525"/>
          </a:xfrm>
          <a:prstGeom prst="rect">
            <a:avLst/>
          </a:prstGeom>
          <a:noFill/>
          <a:ln>
            <a:miter lim="800000"/>
            <a:headEnd/>
            <a:tailEnd/>
          </a:ln>
        </p:spPr>
        <p:txBody>
          <a:bodyPr/>
          <a:lstStyle/>
          <a:p>
            <a:pPr>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委托机构选择受托机构的基本原则</a:t>
            </a:r>
            <a:endParaRPr lang="en-US" altLang="zh-CN" sz="1400" b="1" kern="0" dirty="0">
              <a:solidFill>
                <a:srgbClr val="C00000"/>
              </a:solidFill>
              <a:latin typeface="幼圆" panose="02010509060101010101" pitchFamily="49" charset="-122"/>
              <a:ea typeface="幼圆" panose="02010509060101010101" pitchFamily="49" charset="-122"/>
            </a:endParaRPr>
          </a:p>
          <a:p>
            <a:pPr>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服务需求的评估</a:t>
            </a:r>
            <a:endParaRPr lang="en-US" altLang="zh-CN" sz="1400" b="1" kern="0" dirty="0">
              <a:solidFill>
                <a:srgbClr val="C00000"/>
              </a:solidFill>
              <a:latin typeface="幼圆" panose="02010509060101010101" pitchFamily="49" charset="-122"/>
              <a:ea typeface="幼圆" panose="02010509060101010101" pitchFamily="49" charset="-122"/>
            </a:endParaRPr>
          </a:p>
          <a:p>
            <a:pPr>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服务方案的设计</a:t>
            </a:r>
            <a:endParaRPr lang="en-US" altLang="zh-CN" sz="1400" b="1" kern="0" dirty="0">
              <a:solidFill>
                <a:srgbClr val="C00000"/>
              </a:solidFill>
              <a:latin typeface="幼圆" panose="02010509060101010101" pitchFamily="49" charset="-122"/>
              <a:ea typeface="幼圆" panose="02010509060101010101" pitchFamily="49" charset="-122"/>
            </a:endParaRPr>
          </a:p>
          <a:p>
            <a:pPr>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服务方案的评审和报备</a:t>
            </a:r>
            <a:endParaRPr lang="en-US" altLang="zh-CN" sz="1400" b="1" kern="0" dirty="0">
              <a:solidFill>
                <a:srgbClr val="C0000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402898902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内容占位符 1"/>
          <p:cNvSpPr txBox="1">
            <a:spLocks/>
          </p:cNvSpPr>
          <p:nvPr/>
        </p:nvSpPr>
        <p:spPr bwMode="auto">
          <a:xfrm>
            <a:off x="0" y="1170384"/>
            <a:ext cx="8786813" cy="5715000"/>
          </a:xfrm>
          <a:prstGeom prst="rect">
            <a:avLst/>
          </a:prstGeom>
          <a:noFill/>
          <a:ln>
            <a:miter lim="800000"/>
            <a:headEnd/>
            <a:tailEnd/>
          </a:ln>
        </p:spPr>
        <p:txBody>
          <a:bodyPr/>
          <a:lstStyle/>
          <a:p>
            <a:pPr lvl="2" indent="-285750">
              <a:spcBef>
                <a:spcPct val="20000"/>
              </a:spcBef>
              <a:buFont typeface="Wingdings" panose="05000000000000000000" pitchFamily="2" charset="2"/>
              <a:buChar char="Ø"/>
              <a:defRPr/>
            </a:pPr>
            <a:r>
              <a:rPr lang="zh-CN" altLang="en-US" b="1" kern="0" dirty="0" smtClean="0">
                <a:solidFill>
                  <a:srgbClr val="C00000"/>
                </a:solidFill>
                <a:latin typeface="幼圆" panose="02010509060101010101" pitchFamily="49" charset="-122"/>
                <a:ea typeface="幼圆" panose="02010509060101010101" pitchFamily="49" charset="-122"/>
              </a:rPr>
              <a:t>委托</a:t>
            </a:r>
            <a:r>
              <a:rPr lang="zh-CN" altLang="en-US" b="1" kern="0" dirty="0">
                <a:solidFill>
                  <a:srgbClr val="C00000"/>
                </a:solidFill>
                <a:latin typeface="幼圆" panose="02010509060101010101" pitchFamily="49" charset="-122"/>
                <a:ea typeface="幼圆" panose="02010509060101010101" pitchFamily="49" charset="-122"/>
              </a:rPr>
              <a:t>机构选择受托机构的基本原则</a:t>
            </a:r>
            <a:endParaRPr lang="en-US" altLang="zh-CN" b="1" kern="0" dirty="0">
              <a:solidFill>
                <a:srgbClr val="C00000"/>
              </a:solidFill>
              <a:latin typeface="幼圆" panose="02010509060101010101" pitchFamily="49" charset="-122"/>
              <a:ea typeface="幼圆" panose="02010509060101010101" pitchFamily="49" charset="-122"/>
            </a:endParaRPr>
          </a:p>
          <a:p>
            <a:pPr lvl="2"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委托机构在选择受托机构时应充分考虑受托机构的服务能力、稳定性等风险，建立受托机构的准入标准，不因引入受托机构而增加整体剩余风险。</a:t>
            </a:r>
            <a:endParaRPr lang="en-US" altLang="zh-CN" sz="1400" b="0" dirty="0">
              <a:latin typeface="幼圆" panose="02010509060101010101" pitchFamily="49" charset="-122"/>
              <a:ea typeface="幼圆" panose="02010509060101010101" pitchFamily="49" charset="-122"/>
            </a:endParaRP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委托机构应避免选择监管机构预警的高风险受托机构</a:t>
            </a: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受托机构应满足监管机构的准入要求</a:t>
            </a: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委托机构应审查、评估候选受托机构的财务稳定性和行业经验，对候选受托机构进行风险评估，考查其资源和能力是否足以承担相应的责任，防范引入高风险特性的受托机构</a:t>
            </a: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委托机构应对重点受托机构开展尽职调查，必要时可聘请第三方机构协助调查</a:t>
            </a:r>
            <a:endParaRPr lang="en-US" altLang="zh-CN" sz="1400" b="0" dirty="0">
              <a:latin typeface="幼圆" panose="02010509060101010101" pitchFamily="49" charset="-122"/>
              <a:ea typeface="幼圆" panose="02010509060101010101" pitchFamily="49" charset="-122"/>
            </a:endParaRPr>
          </a:p>
          <a:p>
            <a:pPr lvl="2"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      </a:t>
            </a:r>
            <a:r>
              <a:rPr lang="en-US" altLang="zh-CN" sz="1400" b="0" dirty="0">
                <a:latin typeface="幼圆" panose="02010509060101010101" pitchFamily="49" charset="-122"/>
                <a:ea typeface="幼圆" panose="02010509060101010101" pitchFamily="49" charset="-122"/>
              </a:rPr>
              <a:t>——</a:t>
            </a:r>
            <a:r>
              <a:rPr lang="zh-CN" altLang="en-US" sz="1400" b="0" dirty="0">
                <a:latin typeface="幼圆" panose="02010509060101010101" pitchFamily="49" charset="-122"/>
                <a:ea typeface="幼圆" panose="02010509060101010101" pitchFamily="49" charset="-122"/>
              </a:rPr>
              <a:t>受托机构的技术和行业经验、内部控制和管理能力、持续经营状况</a:t>
            </a:r>
            <a:endParaRPr lang="en-US" altLang="zh-CN" sz="1400" b="0" dirty="0">
              <a:latin typeface="幼圆" panose="02010509060101010101" pitchFamily="49" charset="-122"/>
              <a:ea typeface="幼圆" panose="02010509060101010101" pitchFamily="49" charset="-122"/>
            </a:endParaRPr>
          </a:p>
          <a:p>
            <a:pPr lvl="2" eaLnBrk="1" hangingPunct="1">
              <a:spcBef>
                <a:spcPct val="20000"/>
              </a:spcBef>
              <a:buFont typeface="Wingdings" panose="05000000000000000000" pitchFamily="2" charset="2"/>
              <a:buNone/>
              <a:defRPr/>
            </a:pPr>
            <a:endParaRPr lang="en-US" altLang="zh-CN" sz="1400" b="0" dirty="0">
              <a:latin typeface="幼圆" panose="02010509060101010101" pitchFamily="49" charset="-122"/>
              <a:ea typeface="幼圆" panose="02010509060101010101" pitchFamily="49" charset="-122"/>
            </a:endParaRPr>
          </a:p>
          <a:p>
            <a:pPr lvl="1" eaLnBrk="1" hangingPunct="1">
              <a:spcBef>
                <a:spcPct val="20000"/>
              </a:spcBef>
              <a:buFont typeface="Wingdings" panose="05000000000000000000" pitchFamily="2" charset="2"/>
              <a:buChar char="Ø"/>
              <a:defRPr/>
            </a:pPr>
            <a:r>
              <a:rPr lang="zh-CN" altLang="en-US" sz="1800" b="1" kern="0" dirty="0">
                <a:solidFill>
                  <a:srgbClr val="C00000"/>
                </a:solidFill>
                <a:latin typeface="幼圆" panose="02010509060101010101" pitchFamily="49" charset="-122"/>
                <a:ea typeface="幼圆" panose="02010509060101010101" pitchFamily="49" charset="-122"/>
              </a:rPr>
              <a:t> 服务需求的评估</a:t>
            </a:r>
            <a:endParaRPr lang="en-US" altLang="zh-CN" sz="1800" b="1" kern="0" dirty="0">
              <a:solidFill>
                <a:srgbClr val="C00000"/>
              </a:solidFill>
              <a:latin typeface="幼圆" panose="02010509060101010101" pitchFamily="49" charset="-122"/>
              <a:ea typeface="幼圆" panose="02010509060101010101" pitchFamily="49" charset="-122"/>
            </a:endParaRP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应首先对自身托管服务的必要性、重要性和紧迫性进行充分地评估，并向受托机构明确托管服务的服务目标、内容、范围、规模、方式，以保证托管服务符合委托机构的业务战略、满足委托机构的信息系统运行环境要求</a:t>
            </a: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受托机构应对委托机构的需求进行深入研究，并以书面形式进行全面应答。应答书中应包括委托机构的具体需求描述、能否及如何保证满足委托机构的各项要求、以及达成这些要求的条件与假设，特别应如实说明服务中可能存在的风险</a:t>
            </a: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应对托管服务和受托机构可能引入的风险进行充分的分析和评估，根据风险评估的结果制定有效的风险管控策略和风险处置措施，以避免对委托机构业务产生不利影响。风险评估的结果应形成书面的风险评估报告，必要时可委托第三方专业机构对托管服务和受托机构进行专项风险评估工作</a:t>
            </a:r>
          </a:p>
        </p:txBody>
      </p:sp>
      <p:sp>
        <p:nvSpPr>
          <p:cNvPr id="11" name="标题 2"/>
          <p:cNvSpPr txBox="1">
            <a:spLocks/>
          </p:cNvSpPr>
          <p:nvPr/>
        </p:nvSpPr>
        <p:spPr>
          <a:xfrm>
            <a:off x="285750" y="168275"/>
            <a:ext cx="6754813" cy="792163"/>
          </a:xfrm>
          <a:prstGeom prst="rect">
            <a:avLst/>
          </a:prstGeom>
        </p:spPr>
        <p:txBody>
          <a:bodyPr anchor="ctr"/>
          <a:lstStyle/>
          <a:p>
            <a:pPr eaLnBrk="1" hangingPunct="1">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托管服务的准备：</a:t>
            </a:r>
          </a:p>
        </p:txBody>
      </p:sp>
    </p:spTree>
    <p:extLst>
      <p:ext uri="{BB962C8B-B14F-4D97-AF65-F5344CB8AC3E}">
        <p14:creationId xmlns:p14="http://schemas.microsoft.com/office/powerpoint/2010/main" val="2172964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内容占位符 1"/>
          <p:cNvSpPr txBox="1">
            <a:spLocks/>
          </p:cNvSpPr>
          <p:nvPr/>
        </p:nvSpPr>
        <p:spPr bwMode="auto">
          <a:xfrm>
            <a:off x="0" y="1314400"/>
            <a:ext cx="8786813" cy="5715000"/>
          </a:xfrm>
          <a:prstGeom prst="rect">
            <a:avLst/>
          </a:prstGeom>
          <a:noFill/>
          <a:ln>
            <a:miter lim="800000"/>
            <a:headEnd/>
            <a:tailEnd/>
          </a:ln>
        </p:spPr>
        <p:txBody>
          <a:bodyPr/>
          <a:lstStyle/>
          <a:p>
            <a:pPr lvl="1" eaLnBrk="1" hangingPunct="1">
              <a:spcBef>
                <a:spcPct val="20000"/>
              </a:spcBef>
              <a:buFont typeface="Wingdings" panose="05000000000000000000" pitchFamily="2" charset="2"/>
              <a:buChar char="Ø"/>
              <a:defRPr/>
            </a:pPr>
            <a:r>
              <a:rPr lang="zh-CN" altLang="en-US" sz="1800" b="1" kern="0" dirty="0">
                <a:solidFill>
                  <a:srgbClr val="C00000"/>
                </a:solidFill>
                <a:latin typeface="幼圆" panose="02010509060101010101" pitchFamily="49" charset="-122"/>
                <a:ea typeface="幼圆" panose="02010509060101010101" pitchFamily="49" charset="-122"/>
              </a:rPr>
              <a:t> 服务方案的设计</a:t>
            </a:r>
            <a:endParaRPr lang="en-US" altLang="zh-CN" sz="1800" b="1" kern="0" dirty="0">
              <a:solidFill>
                <a:srgbClr val="C00000"/>
              </a:solidFill>
              <a:latin typeface="幼圆" panose="02010509060101010101" pitchFamily="49" charset="-122"/>
              <a:ea typeface="幼圆" panose="02010509060101010101" pitchFamily="49" charset="-122"/>
            </a:endParaRPr>
          </a:p>
          <a:p>
            <a:pPr lvl="2"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服务方案是受托机构向委托机构提供服务内容、服务范围、服务级别、服务方法以及对双方的限制限定等的总和。服务方案的设计应满足以下要求。</a:t>
            </a:r>
            <a:endParaRPr lang="en-US" altLang="zh-CN" sz="1400" b="0" dirty="0">
              <a:latin typeface="幼圆" panose="02010509060101010101" pitchFamily="49" charset="-122"/>
              <a:ea typeface="幼圆" panose="02010509060101010101" pitchFamily="49" charset="-122"/>
            </a:endParaRPr>
          </a:p>
          <a:p>
            <a:pPr lvl="2" eaLnBrk="1" hangingPunct="1">
              <a:spcBef>
                <a:spcPct val="20000"/>
              </a:spcBef>
              <a:buFont typeface="Arial" pitchFamily="34" charset="0"/>
              <a:buChar char="•"/>
              <a:defRPr/>
            </a:pPr>
            <a:r>
              <a:rPr lang="zh-CN" altLang="en-US" sz="1600" b="0" dirty="0">
                <a:latin typeface="幼圆" panose="02010509060101010101" pitchFamily="49" charset="-122"/>
                <a:ea typeface="幼圆" panose="02010509060101010101" pitchFamily="49" charset="-122"/>
              </a:rPr>
              <a:t> </a:t>
            </a:r>
            <a:r>
              <a:rPr lang="zh-CN" altLang="en-US" sz="1400" b="0" dirty="0">
                <a:latin typeface="幼圆" panose="02010509060101010101" pitchFamily="49" charset="-122"/>
                <a:ea typeface="幼圆" panose="02010509060101010101" pitchFamily="49" charset="-122"/>
              </a:rPr>
              <a:t>委托机构和受托机构应根据托管需求共同建立完整的托管服务目录，明确托管服务的名称、内容、目标、关联关系、交付物，以便委托机构能根据自身的服务需求灵活地选择相关服务和定制服务方案</a:t>
            </a: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委托机构和受托机构应共同商定可检验、可量化的服务级别协议</a:t>
            </a: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受托机构应依据托管服务目标和服务级别协议进行托管服务方案的设计，服务方案应涉及与托管服务相关的资源配备、人力配备和管理要求</a:t>
            </a:r>
            <a:endParaRPr lang="en-US" altLang="zh-CN" sz="1400" b="0" dirty="0">
              <a:latin typeface="幼圆" panose="02010509060101010101" pitchFamily="49" charset="-122"/>
              <a:ea typeface="幼圆" panose="02010509060101010101" pitchFamily="49" charset="-122"/>
            </a:endParaRPr>
          </a:p>
          <a:p>
            <a:pPr lvl="2" eaLnBrk="1" hangingPunct="1">
              <a:spcBef>
                <a:spcPct val="20000"/>
              </a:spcBef>
              <a:buFont typeface="Arial" pitchFamily="34" charset="0"/>
              <a:buChar char="•"/>
              <a:defRPr/>
            </a:pPr>
            <a:endParaRPr lang="en-US" altLang="zh-CN" sz="1400" b="0" dirty="0">
              <a:latin typeface="幼圆" panose="02010509060101010101" pitchFamily="49" charset="-122"/>
              <a:ea typeface="幼圆" panose="02010509060101010101" pitchFamily="49" charset="-122"/>
            </a:endParaRPr>
          </a:p>
          <a:p>
            <a:pPr lvl="1" eaLnBrk="1" hangingPunct="1">
              <a:spcBef>
                <a:spcPct val="20000"/>
              </a:spcBef>
              <a:buFont typeface="Wingdings" panose="05000000000000000000" pitchFamily="2" charset="2"/>
              <a:buChar char="Ø"/>
              <a:defRPr/>
            </a:pPr>
            <a:r>
              <a:rPr lang="zh-CN" altLang="en-US" sz="1800" b="1" kern="0" dirty="0">
                <a:solidFill>
                  <a:srgbClr val="C00000"/>
                </a:solidFill>
                <a:latin typeface="幼圆" panose="02010509060101010101" pitchFamily="49" charset="-122"/>
                <a:ea typeface="幼圆" panose="02010509060101010101" pitchFamily="49" charset="-122"/>
              </a:rPr>
              <a:t> 服务方案的评审和报备</a:t>
            </a:r>
            <a:endParaRPr lang="en-US" altLang="zh-CN" sz="1800" b="1" kern="0" dirty="0">
              <a:solidFill>
                <a:srgbClr val="C00000"/>
              </a:solidFill>
              <a:latin typeface="幼圆" panose="02010509060101010101" pitchFamily="49" charset="-122"/>
              <a:ea typeface="幼圆" panose="02010509060101010101" pitchFamily="49" charset="-122"/>
            </a:endParaRP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委托机构应对受托机构提交的服务方案和服务协议进行客观、科学地评估和审核；</a:t>
            </a: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受托机构提交的服务方案和服务协议应经委托机构书面确认后方可开展托管服务；</a:t>
            </a:r>
          </a:p>
          <a:p>
            <a:pPr lvl="2"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委托机构应对所有经审核的服务方案和相关审核记录进行备案</a:t>
            </a:r>
          </a:p>
        </p:txBody>
      </p:sp>
      <p:sp>
        <p:nvSpPr>
          <p:cNvPr id="11" name="标题 2"/>
          <p:cNvSpPr txBox="1">
            <a:spLocks/>
          </p:cNvSpPr>
          <p:nvPr/>
        </p:nvSpPr>
        <p:spPr>
          <a:xfrm>
            <a:off x="285750" y="168275"/>
            <a:ext cx="6754813" cy="792163"/>
          </a:xfrm>
          <a:prstGeom prst="rect">
            <a:avLst/>
          </a:prstGeom>
        </p:spPr>
        <p:txBody>
          <a:bodyPr anchor="ctr"/>
          <a:lstStyle/>
          <a:p>
            <a:pPr eaLnBrk="1" hangingPunct="1">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托管服务的准备：</a:t>
            </a:r>
          </a:p>
        </p:txBody>
      </p:sp>
    </p:spTree>
    <p:extLst>
      <p:ext uri="{BB962C8B-B14F-4D97-AF65-F5344CB8AC3E}">
        <p14:creationId xmlns:p14="http://schemas.microsoft.com/office/powerpoint/2010/main" val="187533467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txBox="1">
            <a:spLocks/>
          </p:cNvSpPr>
          <p:nvPr/>
        </p:nvSpPr>
        <p:spPr bwMode="auto">
          <a:xfrm>
            <a:off x="611560" y="1340768"/>
            <a:ext cx="4679950" cy="3511550"/>
          </a:xfrm>
          <a:prstGeom prst="rect">
            <a:avLst/>
          </a:prstGeom>
          <a:noFill/>
          <a:ln>
            <a:miter lim="800000"/>
            <a:headEnd/>
            <a:tailEnd/>
          </a:ln>
        </p:spPr>
        <p:txBody>
          <a:bodyPr/>
          <a:lstStyle/>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	范围</a:t>
            </a:r>
            <a:r>
              <a:rPr lang="zh-CN" altLang="en-US" sz="1800" b="1" kern="0" dirty="0">
                <a:latin typeface="幼圆" panose="02010509060101010101" pitchFamily="49" charset="-122"/>
                <a:ea typeface="幼圆" panose="02010509060101010101" pitchFamily="49" charset="-122"/>
              </a:rPr>
              <a:t> </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2	</a:t>
            </a:r>
            <a:r>
              <a:rPr lang="zh-CN" altLang="en-US" sz="1800" b="1" kern="0" dirty="0">
                <a:latin typeface="幼圆" panose="02010509060101010101" pitchFamily="49" charset="-122"/>
                <a:ea typeface="幼圆" panose="02010509060101010101" pitchFamily="49" charset="-122"/>
              </a:rPr>
              <a:t>规范性引用文件</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3	</a:t>
            </a:r>
            <a:r>
              <a:rPr lang="zh-CN" altLang="en-US" sz="1800" b="1" kern="0" dirty="0">
                <a:latin typeface="幼圆" panose="02010509060101010101" pitchFamily="49" charset="-122"/>
                <a:ea typeface="幼圆" panose="02010509060101010101" pitchFamily="49" charset="-122"/>
              </a:rPr>
              <a:t>术语和定义</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4	</a:t>
            </a:r>
            <a:r>
              <a:rPr lang="zh-CN" altLang="en-US" sz="1800" b="1" kern="0" dirty="0">
                <a:latin typeface="幼圆" panose="02010509060101010101" pitchFamily="49" charset="-122"/>
                <a:ea typeface="幼圆" panose="02010509060101010101" pitchFamily="49" charset="-122"/>
              </a:rPr>
              <a:t>综述</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5	</a:t>
            </a:r>
            <a:r>
              <a:rPr lang="zh-CN" altLang="en-US" b="1" kern="0" dirty="0">
                <a:latin typeface="幼圆" panose="02010509060101010101" pitchFamily="49" charset="-122"/>
                <a:ea typeface="幼圆" panose="02010509060101010101" pitchFamily="49" charset="-122"/>
              </a:rPr>
              <a:t>组织管理</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6</a:t>
            </a:r>
            <a:r>
              <a:rPr lang="en-US" altLang="zh-CN" b="1" kern="0" dirty="0">
                <a:solidFill>
                  <a:srgbClr val="C00000"/>
                </a:solidFill>
                <a:latin typeface="幼圆" panose="02010509060101010101" pitchFamily="49" charset="-122"/>
                <a:ea typeface="幼圆" panose="02010509060101010101" pitchFamily="49" charset="-122"/>
              </a:rPr>
              <a:t>	</a:t>
            </a:r>
            <a:r>
              <a:rPr lang="zh-CN" altLang="en-US" b="1" kern="0" dirty="0">
                <a:latin typeface="幼圆" panose="02010509060101010101" pitchFamily="49" charset="-122"/>
                <a:ea typeface="幼圆" panose="02010509060101010101" pitchFamily="49" charset="-122"/>
              </a:rPr>
              <a:t>托管服务的准备</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7	</a:t>
            </a:r>
            <a:r>
              <a:rPr lang="zh-CN" altLang="en-US" b="1" kern="0" dirty="0">
                <a:solidFill>
                  <a:srgbClr val="C00000"/>
                </a:solidFill>
                <a:latin typeface="幼圆" panose="02010509060101010101" pitchFamily="49" charset="-122"/>
                <a:ea typeface="幼圆" panose="02010509060101010101" pitchFamily="49" charset="-122"/>
              </a:rPr>
              <a:t>托管服务的建立</a:t>
            </a:r>
            <a:endParaRPr lang="en-US" altLang="zh-CN" b="1" kern="0" dirty="0">
              <a:solidFill>
                <a:srgbClr val="C00000"/>
              </a:solidFill>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8	</a:t>
            </a:r>
            <a:r>
              <a:rPr lang="zh-CN" altLang="en-US" sz="1800" b="1" kern="0" dirty="0">
                <a:latin typeface="幼圆" panose="02010509060101010101" pitchFamily="49" charset="-122"/>
                <a:ea typeface="幼圆" panose="02010509060101010101" pitchFamily="49" charset="-122"/>
              </a:rPr>
              <a:t>托管服务的持续保障</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9	</a:t>
            </a:r>
            <a:r>
              <a:rPr lang="zh-CN" altLang="en-US" sz="1800" b="1" kern="0" dirty="0">
                <a:latin typeface="幼圆" panose="02010509060101010101" pitchFamily="49" charset="-122"/>
                <a:ea typeface="幼圆" panose="02010509060101010101" pitchFamily="49" charset="-122"/>
              </a:rPr>
              <a:t>托管服务的变更和退出</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10	</a:t>
            </a:r>
            <a:r>
              <a:rPr lang="zh-CN" altLang="en-US" sz="1800" b="1" kern="0" dirty="0">
                <a:latin typeface="幼圆" panose="02010509060101010101" pitchFamily="49" charset="-122"/>
                <a:ea typeface="幼圆" panose="02010509060101010101" pitchFamily="49" charset="-122"/>
              </a:rPr>
              <a:t>托管服务的监督管理</a:t>
            </a:r>
          </a:p>
        </p:txBody>
      </p:sp>
      <p:sp>
        <p:nvSpPr>
          <p:cNvPr id="3" name="标题 2"/>
          <p:cNvSpPr txBox="1">
            <a:spLocks/>
          </p:cNvSpPr>
          <p:nvPr/>
        </p:nvSpPr>
        <p:spPr>
          <a:xfrm>
            <a:off x="15325" y="0"/>
            <a:ext cx="7489527" cy="792163"/>
          </a:xfrm>
          <a:prstGeom prst="rect">
            <a:avLst/>
          </a:prstGeom>
        </p:spPr>
        <p:txBody>
          <a:bodyPr anchor="ctr"/>
          <a:lstStyle/>
          <a:p>
            <a:pPr>
              <a:spcBef>
                <a:spcPct val="0"/>
              </a:spcBef>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中小银行信息系统托管维护服务规范</a:t>
            </a:r>
            <a:r>
              <a:rPr lang="en-US" altLang="zh-CN" sz="3200" dirty="0" smtClean="0">
                <a:solidFill>
                  <a:schemeClr val="bg1"/>
                </a:solidFill>
                <a:latin typeface="幼圆" panose="02010509060101010101" pitchFamily="49" charset="-122"/>
                <a:ea typeface="幼圆" panose="02010509060101010101" pitchFamily="49" charset="-122"/>
                <a:cs typeface="+mj-cs"/>
              </a:rPr>
              <a:t>》</a:t>
            </a:r>
            <a:endParaRPr lang="zh-CN" altLang="en-US" sz="3200" dirty="0">
              <a:solidFill>
                <a:schemeClr val="bg1"/>
              </a:solidFill>
              <a:latin typeface="幼圆" panose="02010509060101010101" pitchFamily="49" charset="-122"/>
              <a:ea typeface="幼圆" panose="02010509060101010101" pitchFamily="49" charset="-122"/>
              <a:cs typeface="+mj-cs"/>
            </a:endParaRPr>
          </a:p>
        </p:txBody>
      </p:sp>
      <p:pic>
        <p:nvPicPr>
          <p:cNvPr id="5" name="图片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83969" y="2420938"/>
            <a:ext cx="4464496" cy="3528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173319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988667052"/>
              </p:ext>
            </p:extLst>
          </p:nvPr>
        </p:nvGraphicFramePr>
        <p:xfrm>
          <a:off x="578292" y="980728"/>
          <a:ext cx="8066519" cy="53776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标题 2"/>
          <p:cNvSpPr txBox="1">
            <a:spLocks/>
          </p:cNvSpPr>
          <p:nvPr/>
        </p:nvSpPr>
        <p:spPr>
          <a:xfrm>
            <a:off x="195263" y="44624"/>
            <a:ext cx="6754812" cy="792162"/>
          </a:xfrm>
          <a:prstGeom prst="rect">
            <a:avLst/>
          </a:prstGeom>
        </p:spPr>
        <p:txBody>
          <a:bodyPr anchor="ctr"/>
          <a:lstStyle/>
          <a:p>
            <a:pPr>
              <a:spcBef>
                <a:spcPct val="0"/>
              </a:spcBef>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托管服务的建立</a:t>
            </a:r>
          </a:p>
        </p:txBody>
      </p:sp>
      <p:sp>
        <p:nvSpPr>
          <p:cNvPr id="10" name="椭圆 9"/>
          <p:cNvSpPr/>
          <p:nvPr/>
        </p:nvSpPr>
        <p:spPr bwMode="auto">
          <a:xfrm>
            <a:off x="6500813" y="1337934"/>
            <a:ext cx="1714500" cy="476250"/>
          </a:xfrm>
          <a:prstGeom prst="ellipse">
            <a:avLst/>
          </a:prstGeom>
          <a:noFill/>
          <a:ln>
            <a:solidFill>
              <a:srgbClr val="C00000"/>
            </a:solidFill>
            <a:prstDash val="lgDash"/>
          </a:ln>
          <a:effectLst/>
        </p:spPr>
        <p:txBody>
          <a:bodyPr anchor="ctr">
            <a:spAutoFit/>
          </a:bodyPr>
          <a:lstStyle/>
          <a:p>
            <a:pPr algn="ctr" eaLnBrk="1" hangingPunct="1">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委托机构</a:t>
            </a:r>
          </a:p>
        </p:txBody>
      </p:sp>
      <p:sp>
        <p:nvSpPr>
          <p:cNvPr id="11" name="椭圆 10"/>
          <p:cNvSpPr/>
          <p:nvPr/>
        </p:nvSpPr>
        <p:spPr bwMode="auto">
          <a:xfrm>
            <a:off x="1071563" y="1337934"/>
            <a:ext cx="1714500" cy="476250"/>
          </a:xfrm>
          <a:prstGeom prst="ellipse">
            <a:avLst/>
          </a:prstGeom>
          <a:noFill/>
          <a:ln>
            <a:solidFill>
              <a:srgbClr val="C00000"/>
            </a:solidFill>
            <a:prstDash val="lgDash"/>
          </a:ln>
          <a:effectLst/>
        </p:spPr>
        <p:txBody>
          <a:bodyPr anchor="ctr">
            <a:spAutoFit/>
          </a:bodyPr>
          <a:lstStyle/>
          <a:p>
            <a:pPr algn="ctr" eaLnBrk="1" hangingPunct="1">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受托机构</a:t>
            </a:r>
          </a:p>
        </p:txBody>
      </p:sp>
      <p:sp>
        <p:nvSpPr>
          <p:cNvPr id="19" name="右箭头 18"/>
          <p:cNvSpPr/>
          <p:nvPr/>
        </p:nvSpPr>
        <p:spPr bwMode="auto">
          <a:xfrm>
            <a:off x="898525" y="1909434"/>
            <a:ext cx="2214563" cy="673100"/>
          </a:xfrm>
          <a:prstGeom prst="rightArrow">
            <a:avLst/>
          </a:prstGeom>
          <a:noFill/>
          <a:ln>
            <a:solidFill>
              <a:srgbClr val="C00000"/>
            </a:solidFill>
            <a:prstDash val="lgDash"/>
          </a:ln>
          <a:effectLst/>
          <a:extLst/>
        </p:spPr>
        <p:txBody>
          <a:bodyPr anchor="ctr">
            <a:spAutoFit/>
          </a:bodyPr>
          <a:lstStyle/>
          <a:p>
            <a:pPr algn="ctr" eaLnBrk="1" hangingPunct="1">
              <a:defRPr/>
            </a:pPr>
            <a:r>
              <a:rPr lang="zh-CN" altLang="en-US" sz="1600" dirty="0">
                <a:latin typeface="幼圆" panose="02010509060101010101" pitchFamily="49" charset="-122"/>
                <a:ea typeface="幼圆" panose="02010509060101010101" pitchFamily="49" charset="-122"/>
              </a:rPr>
              <a:t>服务资源准备方案</a:t>
            </a:r>
          </a:p>
        </p:txBody>
      </p:sp>
      <p:sp>
        <p:nvSpPr>
          <p:cNvPr id="20" name="左箭头 19"/>
          <p:cNvSpPr/>
          <p:nvPr/>
        </p:nvSpPr>
        <p:spPr bwMode="auto">
          <a:xfrm>
            <a:off x="6145213" y="1909434"/>
            <a:ext cx="2357437" cy="673100"/>
          </a:xfrm>
          <a:prstGeom prst="leftArrow">
            <a:avLst/>
          </a:prstGeom>
          <a:noFill/>
          <a:ln>
            <a:solidFill>
              <a:srgbClr val="C00000"/>
            </a:solidFill>
            <a:prstDash val="lgDash"/>
          </a:ln>
          <a:effectLst/>
          <a:extLst/>
        </p:spPr>
        <p:txBody>
          <a:bodyPr anchor="ctr">
            <a:spAutoFit/>
          </a:bodyPr>
          <a:lstStyle/>
          <a:p>
            <a:pPr algn="ctr" eaLnBrk="1" hangingPunct="1">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服务资源测试和验收</a:t>
            </a:r>
          </a:p>
        </p:txBody>
      </p:sp>
      <p:sp>
        <p:nvSpPr>
          <p:cNvPr id="21" name="右箭头 20"/>
          <p:cNvSpPr/>
          <p:nvPr/>
        </p:nvSpPr>
        <p:spPr bwMode="auto">
          <a:xfrm>
            <a:off x="869950" y="2909559"/>
            <a:ext cx="2214563" cy="673100"/>
          </a:xfrm>
          <a:prstGeom prst="rightArrow">
            <a:avLst/>
          </a:prstGeom>
          <a:noFill/>
          <a:ln>
            <a:solidFill>
              <a:srgbClr val="C00000"/>
            </a:solidFill>
            <a:prstDash val="lgDash"/>
          </a:ln>
          <a:effectLst/>
          <a:extLst/>
        </p:spPr>
        <p:txBody>
          <a:bodyPr anchor="ctr">
            <a:spAutoFit/>
          </a:bodyPr>
          <a:lstStyle/>
          <a:p>
            <a:pPr algn="ctr" eaLnBrk="1" hangingPunct="1">
              <a:defRPr/>
            </a:pPr>
            <a:r>
              <a:rPr lang="zh-CN" altLang="en-US" sz="1600" dirty="0">
                <a:latin typeface="幼圆" panose="02010509060101010101" pitchFamily="49" charset="-122"/>
                <a:ea typeface="幼圆" panose="02010509060101010101" pitchFamily="49" charset="-122"/>
              </a:rPr>
              <a:t>组织管理计划</a:t>
            </a:r>
          </a:p>
        </p:txBody>
      </p:sp>
      <p:sp>
        <p:nvSpPr>
          <p:cNvPr id="22" name="左箭头 21"/>
          <p:cNvSpPr/>
          <p:nvPr/>
        </p:nvSpPr>
        <p:spPr bwMode="auto">
          <a:xfrm>
            <a:off x="6116638" y="2909559"/>
            <a:ext cx="2357437" cy="673100"/>
          </a:xfrm>
          <a:prstGeom prst="leftArrow">
            <a:avLst/>
          </a:prstGeom>
          <a:noFill/>
          <a:ln>
            <a:solidFill>
              <a:srgbClr val="C00000"/>
            </a:solidFill>
            <a:prstDash val="lgDash"/>
          </a:ln>
          <a:effectLst/>
          <a:extLst/>
        </p:spPr>
        <p:txBody>
          <a:bodyPr anchor="ctr">
            <a:spAutoFit/>
          </a:bodyPr>
          <a:lstStyle/>
          <a:p>
            <a:pPr algn="ctr" eaLnBrk="1" hangingPunct="1">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服务人员背景审核</a:t>
            </a:r>
          </a:p>
        </p:txBody>
      </p:sp>
      <p:sp>
        <p:nvSpPr>
          <p:cNvPr id="23" name="右箭头 22"/>
          <p:cNvSpPr/>
          <p:nvPr/>
        </p:nvSpPr>
        <p:spPr bwMode="auto">
          <a:xfrm>
            <a:off x="860425" y="3838247"/>
            <a:ext cx="2214563" cy="673100"/>
          </a:xfrm>
          <a:prstGeom prst="rightArrow">
            <a:avLst/>
          </a:prstGeom>
          <a:noFill/>
          <a:ln>
            <a:solidFill>
              <a:srgbClr val="C00000"/>
            </a:solidFill>
            <a:prstDash val="lgDash"/>
          </a:ln>
          <a:effectLst/>
          <a:extLst/>
        </p:spPr>
        <p:txBody>
          <a:bodyPr anchor="ctr">
            <a:spAutoFit/>
          </a:bodyPr>
          <a:lstStyle/>
          <a:p>
            <a:pPr algn="ctr" eaLnBrk="1" hangingPunct="1">
              <a:defRPr/>
            </a:pPr>
            <a:r>
              <a:rPr lang="zh-CN" altLang="en-US" sz="1600" dirty="0">
                <a:latin typeface="幼圆" panose="02010509060101010101" pitchFamily="49" charset="-122"/>
                <a:ea typeface="幼圆" panose="02010509060101010101" pitchFamily="49" charset="-122"/>
              </a:rPr>
              <a:t>服务管理计划</a:t>
            </a:r>
          </a:p>
        </p:txBody>
      </p:sp>
      <p:sp>
        <p:nvSpPr>
          <p:cNvPr id="24" name="左箭头 23"/>
          <p:cNvSpPr/>
          <p:nvPr/>
        </p:nvSpPr>
        <p:spPr bwMode="auto">
          <a:xfrm>
            <a:off x="6107113" y="3838247"/>
            <a:ext cx="2357437" cy="673100"/>
          </a:xfrm>
          <a:prstGeom prst="leftArrow">
            <a:avLst/>
          </a:prstGeom>
          <a:noFill/>
          <a:ln>
            <a:solidFill>
              <a:srgbClr val="C00000"/>
            </a:solidFill>
            <a:prstDash val="lgDash"/>
          </a:ln>
          <a:effectLst/>
          <a:extLst/>
        </p:spPr>
        <p:txBody>
          <a:bodyPr anchor="ctr">
            <a:spAutoFit/>
          </a:bodyPr>
          <a:lstStyle/>
          <a:p>
            <a:pPr algn="ctr" eaLnBrk="1" hangingPunct="1">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管理体系核查</a:t>
            </a:r>
          </a:p>
        </p:txBody>
      </p:sp>
      <p:sp>
        <p:nvSpPr>
          <p:cNvPr id="25" name="右箭头 24"/>
          <p:cNvSpPr/>
          <p:nvPr/>
        </p:nvSpPr>
        <p:spPr bwMode="auto">
          <a:xfrm>
            <a:off x="857250" y="4536747"/>
            <a:ext cx="2214563" cy="1162050"/>
          </a:xfrm>
          <a:prstGeom prst="rightArrow">
            <a:avLst/>
          </a:prstGeom>
          <a:noFill/>
          <a:ln>
            <a:solidFill>
              <a:srgbClr val="C00000"/>
            </a:solidFill>
            <a:prstDash val="lgDash"/>
          </a:ln>
          <a:effectLst/>
          <a:extLst/>
        </p:spPr>
        <p:txBody>
          <a:bodyPr anchor="ctr">
            <a:spAutoFit/>
          </a:bodyPr>
          <a:lstStyle/>
          <a:p>
            <a:pPr algn="ctr" eaLnBrk="1" hangingPunct="1">
              <a:defRPr/>
            </a:pPr>
            <a:r>
              <a:rPr lang="zh-CN" altLang="en-US" sz="1600" dirty="0">
                <a:latin typeface="幼圆" panose="02010509060101010101" pitchFamily="49" charset="-122"/>
                <a:ea typeface="幼圆" panose="02010509060101010101" pitchFamily="49" charset="-122"/>
              </a:rPr>
              <a:t>测试验证方案、</a:t>
            </a:r>
            <a:endParaRPr lang="en-US" altLang="zh-CN" sz="1600" dirty="0">
              <a:latin typeface="幼圆" panose="02010509060101010101" pitchFamily="49" charset="-122"/>
              <a:ea typeface="幼圆" panose="02010509060101010101" pitchFamily="49" charset="-122"/>
            </a:endParaRPr>
          </a:p>
          <a:p>
            <a:pPr algn="ctr" eaLnBrk="1" hangingPunct="1">
              <a:defRPr/>
            </a:pPr>
            <a:r>
              <a:rPr lang="zh-CN" altLang="en-US" sz="1600" dirty="0">
                <a:latin typeface="幼圆" panose="02010509060101010101" pitchFamily="49" charset="-122"/>
                <a:ea typeface="幼圆" panose="02010509060101010101" pitchFamily="49" charset="-122"/>
              </a:rPr>
              <a:t>测试验证、报告</a:t>
            </a:r>
            <a:endParaRPr lang="en-US" altLang="zh-CN" sz="1600" dirty="0">
              <a:latin typeface="幼圆" panose="02010509060101010101" pitchFamily="49" charset="-122"/>
              <a:ea typeface="幼圆" panose="02010509060101010101" pitchFamily="49" charset="-122"/>
            </a:endParaRPr>
          </a:p>
        </p:txBody>
      </p:sp>
      <p:sp>
        <p:nvSpPr>
          <p:cNvPr id="26" name="左箭头 25"/>
          <p:cNvSpPr/>
          <p:nvPr/>
        </p:nvSpPr>
        <p:spPr bwMode="auto">
          <a:xfrm>
            <a:off x="6103938" y="4536747"/>
            <a:ext cx="2357437" cy="1162050"/>
          </a:xfrm>
          <a:prstGeom prst="leftArrow">
            <a:avLst/>
          </a:prstGeom>
          <a:noFill/>
          <a:ln>
            <a:solidFill>
              <a:srgbClr val="C00000"/>
            </a:solidFill>
            <a:prstDash val="lgDash"/>
          </a:ln>
          <a:effectLst/>
          <a:extLst/>
        </p:spPr>
        <p:txBody>
          <a:bodyPr anchor="ctr">
            <a:spAutoFit/>
          </a:bodyPr>
          <a:lstStyle/>
          <a:p>
            <a:pPr algn="ctr" eaLnBrk="1" hangingPunct="1">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方案评审、协助测试、</a:t>
            </a:r>
            <a:endParaRPr lang="en-US" altLang="zh-CN" sz="1600" dirty="0">
              <a:latin typeface="幼圆" panose="02010509060101010101" pitchFamily="49" charset="-122"/>
              <a:ea typeface="幼圆" panose="02010509060101010101" pitchFamily="49" charset="-122"/>
            </a:endParaRPr>
          </a:p>
          <a:p>
            <a:pPr algn="ctr" eaLnBrk="1" hangingPunct="1">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测试报告验证</a:t>
            </a:r>
            <a:endParaRPr lang="en-US" altLang="zh-CN" sz="1600" dirty="0">
              <a:latin typeface="幼圆" panose="02010509060101010101" pitchFamily="49" charset="-122"/>
              <a:ea typeface="幼圆" panose="02010509060101010101" pitchFamily="49" charset="-122"/>
            </a:endParaRPr>
          </a:p>
        </p:txBody>
      </p:sp>
      <p:sp>
        <p:nvSpPr>
          <p:cNvPr id="27" name="右箭头 26"/>
          <p:cNvSpPr/>
          <p:nvPr/>
        </p:nvSpPr>
        <p:spPr bwMode="auto">
          <a:xfrm>
            <a:off x="869950" y="5392409"/>
            <a:ext cx="2214563" cy="1162050"/>
          </a:xfrm>
          <a:prstGeom prst="rightArrow">
            <a:avLst/>
          </a:prstGeom>
          <a:noFill/>
          <a:ln>
            <a:solidFill>
              <a:srgbClr val="C00000"/>
            </a:solidFill>
            <a:prstDash val="lgDash"/>
          </a:ln>
          <a:effectLst/>
          <a:extLst/>
        </p:spPr>
        <p:txBody>
          <a:bodyPr anchor="ctr">
            <a:spAutoFit/>
          </a:bodyPr>
          <a:lstStyle/>
          <a:p>
            <a:pPr algn="ctr" eaLnBrk="1" hangingPunct="1">
              <a:defRPr/>
            </a:pPr>
            <a:r>
              <a:rPr lang="zh-CN" altLang="en-US" sz="1600" dirty="0">
                <a:latin typeface="幼圆" panose="02010509060101010101" pitchFamily="49" charset="-122"/>
                <a:ea typeface="幼圆" panose="02010509060101010101" pitchFamily="49" charset="-122"/>
              </a:rPr>
              <a:t>服务交付方案、</a:t>
            </a:r>
            <a:endParaRPr lang="en-US" altLang="zh-CN" sz="1600" dirty="0">
              <a:latin typeface="幼圆" panose="02010509060101010101" pitchFamily="49" charset="-122"/>
              <a:ea typeface="幼圆" panose="02010509060101010101" pitchFamily="49" charset="-122"/>
            </a:endParaRPr>
          </a:p>
          <a:p>
            <a:pPr algn="ctr" eaLnBrk="1" hangingPunct="1">
              <a:defRPr/>
            </a:pPr>
            <a:r>
              <a:rPr lang="zh-CN" altLang="en-US" sz="1600" dirty="0">
                <a:latin typeface="幼圆" panose="02010509060101010101" pitchFamily="49" charset="-122"/>
                <a:ea typeface="幼圆" panose="02010509060101010101" pitchFamily="49" charset="-122"/>
              </a:rPr>
              <a:t>服务交付、报告</a:t>
            </a:r>
            <a:endParaRPr lang="en-US" altLang="zh-CN" sz="1600" dirty="0">
              <a:latin typeface="幼圆" panose="02010509060101010101" pitchFamily="49" charset="-122"/>
              <a:ea typeface="幼圆" panose="02010509060101010101" pitchFamily="49" charset="-122"/>
            </a:endParaRPr>
          </a:p>
        </p:txBody>
      </p:sp>
      <p:sp>
        <p:nvSpPr>
          <p:cNvPr id="28" name="左箭头 27"/>
          <p:cNvSpPr/>
          <p:nvPr/>
        </p:nvSpPr>
        <p:spPr bwMode="auto">
          <a:xfrm>
            <a:off x="6116638" y="5392409"/>
            <a:ext cx="2357437" cy="1162050"/>
          </a:xfrm>
          <a:prstGeom prst="leftArrow">
            <a:avLst/>
          </a:prstGeom>
          <a:noFill/>
          <a:ln>
            <a:solidFill>
              <a:srgbClr val="C00000"/>
            </a:solidFill>
            <a:prstDash val="lgDash"/>
          </a:ln>
          <a:effectLst/>
          <a:extLst/>
        </p:spPr>
        <p:txBody>
          <a:bodyPr anchor="ctr">
            <a:spAutoFit/>
          </a:bodyPr>
          <a:lstStyle/>
          <a:p>
            <a:pPr algn="ctr" eaLnBrk="1" hangingPunct="1">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方案评审、监督检查、</a:t>
            </a:r>
            <a:endParaRPr lang="en-US" altLang="zh-CN" sz="1600" dirty="0">
              <a:latin typeface="幼圆" panose="02010509060101010101" pitchFamily="49" charset="-122"/>
              <a:ea typeface="幼圆" panose="02010509060101010101" pitchFamily="49" charset="-122"/>
            </a:endParaRPr>
          </a:p>
          <a:p>
            <a:pPr algn="ctr" eaLnBrk="1" hangingPunct="1">
              <a:buFont typeface="Wingdings" panose="05000000000000000000" pitchFamily="2" charset="2"/>
              <a:buNone/>
              <a:defRPr/>
            </a:pPr>
            <a:r>
              <a:rPr lang="zh-CN" altLang="en-US" sz="1600" dirty="0">
                <a:latin typeface="幼圆" panose="02010509060101010101" pitchFamily="49" charset="-122"/>
                <a:ea typeface="幼圆" panose="02010509060101010101" pitchFamily="49" charset="-122"/>
              </a:rPr>
              <a:t>交付报告评审</a:t>
            </a:r>
            <a:endParaRPr lang="en-US" altLang="zh-CN" sz="1600" dirty="0">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7681457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txBox="1">
            <a:spLocks/>
          </p:cNvSpPr>
          <p:nvPr/>
        </p:nvSpPr>
        <p:spPr bwMode="auto">
          <a:xfrm>
            <a:off x="611560" y="1340768"/>
            <a:ext cx="4679950" cy="3511550"/>
          </a:xfrm>
          <a:prstGeom prst="rect">
            <a:avLst/>
          </a:prstGeom>
          <a:noFill/>
          <a:ln>
            <a:miter lim="800000"/>
            <a:headEnd/>
            <a:tailEnd/>
          </a:ln>
        </p:spPr>
        <p:txBody>
          <a:bodyPr/>
          <a:lstStyle/>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	范围</a:t>
            </a:r>
            <a:r>
              <a:rPr lang="zh-CN" altLang="en-US" sz="1800" b="1" kern="0" dirty="0">
                <a:latin typeface="幼圆" panose="02010509060101010101" pitchFamily="49" charset="-122"/>
                <a:ea typeface="幼圆" panose="02010509060101010101" pitchFamily="49" charset="-122"/>
              </a:rPr>
              <a:t> </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2	</a:t>
            </a:r>
            <a:r>
              <a:rPr lang="zh-CN" altLang="en-US" sz="1800" b="1" kern="0" dirty="0">
                <a:latin typeface="幼圆" panose="02010509060101010101" pitchFamily="49" charset="-122"/>
                <a:ea typeface="幼圆" panose="02010509060101010101" pitchFamily="49" charset="-122"/>
              </a:rPr>
              <a:t>规范性引用文件</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3	</a:t>
            </a:r>
            <a:r>
              <a:rPr lang="zh-CN" altLang="en-US" sz="1800" b="1" kern="0" dirty="0">
                <a:latin typeface="幼圆" panose="02010509060101010101" pitchFamily="49" charset="-122"/>
                <a:ea typeface="幼圆" panose="02010509060101010101" pitchFamily="49" charset="-122"/>
              </a:rPr>
              <a:t>术语和定义</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4	</a:t>
            </a:r>
            <a:r>
              <a:rPr lang="zh-CN" altLang="en-US" sz="1800" b="1" kern="0" dirty="0">
                <a:latin typeface="幼圆" panose="02010509060101010101" pitchFamily="49" charset="-122"/>
                <a:ea typeface="幼圆" panose="02010509060101010101" pitchFamily="49" charset="-122"/>
              </a:rPr>
              <a:t>综述</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5	</a:t>
            </a:r>
            <a:r>
              <a:rPr lang="zh-CN" altLang="en-US" b="1" kern="0" dirty="0">
                <a:latin typeface="幼圆" panose="02010509060101010101" pitchFamily="49" charset="-122"/>
                <a:ea typeface="幼圆" panose="02010509060101010101" pitchFamily="49" charset="-122"/>
              </a:rPr>
              <a:t>组织管理</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6</a:t>
            </a:r>
            <a:r>
              <a:rPr lang="en-US" altLang="zh-CN" b="1" kern="0" dirty="0">
                <a:solidFill>
                  <a:srgbClr val="C00000"/>
                </a:solidFill>
                <a:latin typeface="幼圆" panose="02010509060101010101" pitchFamily="49" charset="-122"/>
                <a:ea typeface="幼圆" panose="02010509060101010101" pitchFamily="49" charset="-122"/>
              </a:rPr>
              <a:t>	</a:t>
            </a:r>
            <a:r>
              <a:rPr lang="zh-CN" altLang="en-US" b="1" kern="0" dirty="0">
                <a:latin typeface="幼圆" panose="02010509060101010101" pitchFamily="49" charset="-122"/>
                <a:ea typeface="幼圆" panose="02010509060101010101" pitchFamily="49" charset="-122"/>
              </a:rPr>
              <a:t>托管服务的准备</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7	</a:t>
            </a:r>
            <a:r>
              <a:rPr lang="zh-CN" altLang="en-US" b="1" kern="0" dirty="0">
                <a:latin typeface="幼圆" panose="02010509060101010101" pitchFamily="49" charset="-122"/>
                <a:ea typeface="幼圆" panose="02010509060101010101" pitchFamily="49" charset="-122"/>
              </a:rPr>
              <a:t>托管服务的建立</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8	</a:t>
            </a:r>
            <a:r>
              <a:rPr lang="zh-CN" altLang="en-US" b="1" kern="0" dirty="0">
                <a:solidFill>
                  <a:srgbClr val="C00000"/>
                </a:solidFill>
                <a:latin typeface="幼圆" panose="02010509060101010101" pitchFamily="49" charset="-122"/>
                <a:ea typeface="幼圆" panose="02010509060101010101" pitchFamily="49" charset="-122"/>
              </a:rPr>
              <a:t>托管服务的持续保障</a:t>
            </a:r>
            <a:endParaRPr lang="en-US" altLang="zh-CN" b="1" kern="0" dirty="0">
              <a:solidFill>
                <a:srgbClr val="C00000"/>
              </a:solidFill>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9	</a:t>
            </a:r>
            <a:r>
              <a:rPr lang="zh-CN" altLang="en-US" sz="1800" b="1" kern="0" dirty="0">
                <a:latin typeface="幼圆" panose="02010509060101010101" pitchFamily="49" charset="-122"/>
                <a:ea typeface="幼圆" panose="02010509060101010101" pitchFamily="49" charset="-122"/>
              </a:rPr>
              <a:t>托管服务的变更和退出</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10	</a:t>
            </a:r>
            <a:r>
              <a:rPr lang="zh-CN" altLang="en-US" sz="1800" b="1" kern="0" dirty="0">
                <a:latin typeface="幼圆" panose="02010509060101010101" pitchFamily="49" charset="-122"/>
                <a:ea typeface="幼圆" panose="02010509060101010101" pitchFamily="49" charset="-122"/>
              </a:rPr>
              <a:t>托管服务的监督管理</a:t>
            </a:r>
          </a:p>
        </p:txBody>
      </p:sp>
      <p:sp>
        <p:nvSpPr>
          <p:cNvPr id="3" name="标题 2"/>
          <p:cNvSpPr txBox="1">
            <a:spLocks/>
          </p:cNvSpPr>
          <p:nvPr/>
        </p:nvSpPr>
        <p:spPr>
          <a:xfrm>
            <a:off x="15325" y="0"/>
            <a:ext cx="7489527" cy="792163"/>
          </a:xfrm>
          <a:prstGeom prst="rect">
            <a:avLst/>
          </a:prstGeom>
        </p:spPr>
        <p:txBody>
          <a:bodyPr anchor="ctr"/>
          <a:lstStyle/>
          <a:p>
            <a:pPr>
              <a:spcBef>
                <a:spcPct val="0"/>
              </a:spcBef>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中小银行信息系统托管维护服务规范</a:t>
            </a:r>
            <a:r>
              <a:rPr lang="en-US" altLang="zh-CN" sz="3200" dirty="0" smtClean="0">
                <a:solidFill>
                  <a:schemeClr val="bg1"/>
                </a:solidFill>
                <a:latin typeface="幼圆" panose="02010509060101010101" pitchFamily="49" charset="-122"/>
                <a:ea typeface="幼圆" panose="02010509060101010101" pitchFamily="49" charset="-122"/>
                <a:cs typeface="+mj-cs"/>
              </a:rPr>
              <a:t>》</a:t>
            </a:r>
            <a:endParaRPr lang="zh-CN" altLang="en-US" sz="3200" dirty="0">
              <a:solidFill>
                <a:schemeClr val="bg1"/>
              </a:solidFill>
              <a:latin typeface="幼圆" panose="02010509060101010101" pitchFamily="49" charset="-122"/>
              <a:ea typeface="幼圆" panose="02010509060101010101" pitchFamily="49" charset="-122"/>
              <a:cs typeface="+mj-cs"/>
            </a:endParaRPr>
          </a:p>
        </p:txBody>
      </p:sp>
      <p:grpSp>
        <p:nvGrpSpPr>
          <p:cNvPr id="6" name="组合 29"/>
          <p:cNvGrpSpPr>
            <a:grpSpLocks/>
          </p:cNvGrpSpPr>
          <p:nvPr/>
        </p:nvGrpSpPr>
        <p:grpSpPr bwMode="auto">
          <a:xfrm>
            <a:off x="5004048" y="1867694"/>
            <a:ext cx="1440160" cy="4000500"/>
            <a:chOff x="285720" y="1003369"/>
            <a:chExt cx="1437410" cy="4851261"/>
          </a:xfrm>
        </p:grpSpPr>
        <p:grpSp>
          <p:nvGrpSpPr>
            <p:cNvPr id="7" name="组合 8"/>
            <p:cNvGrpSpPr>
              <a:grpSpLocks/>
            </p:cNvGrpSpPr>
            <p:nvPr/>
          </p:nvGrpSpPr>
          <p:grpSpPr bwMode="auto">
            <a:xfrm>
              <a:off x="285720" y="1003369"/>
              <a:ext cx="1437410" cy="718705"/>
              <a:chOff x="3359316" y="3261"/>
              <a:chExt cx="1437410" cy="718705"/>
            </a:xfrm>
          </p:grpSpPr>
          <p:sp>
            <p:nvSpPr>
              <p:cNvPr id="23" name="圆角矩形 22"/>
              <p:cNvSpPr/>
              <p:nvPr/>
            </p:nvSpPr>
            <p:spPr>
              <a:xfrm>
                <a:off x="3359316" y="3261"/>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4" name="圆角矩形 4"/>
              <p:cNvSpPr/>
              <p:nvPr/>
            </p:nvSpPr>
            <p:spPr>
              <a:xfrm>
                <a:off x="3380611" y="24438"/>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b="1" dirty="0">
                    <a:latin typeface="幼圆" panose="02010509060101010101" pitchFamily="49" charset="-122"/>
                    <a:ea typeface="幼圆" panose="02010509060101010101" pitchFamily="49" charset="-122"/>
                  </a:rPr>
                  <a:t>服务</a:t>
                </a:r>
                <a:r>
                  <a:rPr lang="zh-CN" altLang="en-US" sz="1400" b="1" dirty="0" smtClean="0">
                    <a:latin typeface="幼圆" panose="02010509060101010101" pitchFamily="49" charset="-122"/>
                    <a:ea typeface="幼圆" panose="02010509060101010101" pitchFamily="49" charset="-122"/>
                  </a:rPr>
                  <a:t>过程管理</a:t>
                </a:r>
                <a:endParaRPr lang="zh-CN" altLang="en-US" sz="1400" b="1" dirty="0">
                  <a:latin typeface="幼圆" panose="02010509060101010101" pitchFamily="49" charset="-122"/>
                  <a:ea typeface="幼圆" panose="02010509060101010101" pitchFamily="49" charset="-122"/>
                </a:endParaRPr>
              </a:p>
            </p:txBody>
          </p:sp>
        </p:grpSp>
        <p:grpSp>
          <p:nvGrpSpPr>
            <p:cNvPr id="8" name="组合 12"/>
            <p:cNvGrpSpPr>
              <a:grpSpLocks/>
            </p:cNvGrpSpPr>
            <p:nvPr/>
          </p:nvGrpSpPr>
          <p:grpSpPr bwMode="auto">
            <a:xfrm>
              <a:off x="285720" y="1829880"/>
              <a:ext cx="1437410" cy="718705"/>
              <a:chOff x="3359316" y="829772"/>
              <a:chExt cx="1437410" cy="718705"/>
            </a:xfrm>
          </p:grpSpPr>
          <p:sp>
            <p:nvSpPr>
              <p:cNvPr id="21" name="圆角矩形 20"/>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2" name="圆角矩形 6"/>
              <p:cNvSpPr/>
              <p:nvPr/>
            </p:nvSpPr>
            <p:spPr>
              <a:xfrm>
                <a:off x="3380611" y="850306"/>
                <a:ext cx="1394820" cy="677637"/>
              </a:xfrm>
              <a:prstGeom prst="rect">
                <a:avLst/>
              </a:prstGeom>
              <a:solidFill>
                <a:schemeClr val="accent2"/>
              </a:solidFill>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b="1" dirty="0">
                    <a:latin typeface="幼圆" panose="02010509060101010101" pitchFamily="49" charset="-122"/>
                    <a:ea typeface="幼圆" panose="02010509060101010101" pitchFamily="49" charset="-122"/>
                  </a:rPr>
                  <a:t>操作管理</a:t>
                </a:r>
              </a:p>
            </p:txBody>
          </p:sp>
        </p:grpSp>
        <p:grpSp>
          <p:nvGrpSpPr>
            <p:cNvPr id="9" name="组合 13"/>
            <p:cNvGrpSpPr>
              <a:grpSpLocks/>
            </p:cNvGrpSpPr>
            <p:nvPr/>
          </p:nvGrpSpPr>
          <p:grpSpPr bwMode="auto">
            <a:xfrm>
              <a:off x="285720" y="2656391"/>
              <a:ext cx="1437410" cy="718705"/>
              <a:chOff x="3359316" y="1656283"/>
              <a:chExt cx="1437410" cy="718705"/>
            </a:xfrm>
          </p:grpSpPr>
          <p:sp>
            <p:nvSpPr>
              <p:cNvPr id="19" name="圆角矩形 18"/>
              <p:cNvSpPr/>
              <p:nvPr/>
            </p:nvSpPr>
            <p:spPr>
              <a:xfrm>
                <a:off x="3359316" y="1656283"/>
                <a:ext cx="1437410" cy="718705"/>
              </a:xfrm>
              <a:prstGeom prst="roundRect">
                <a:avLst>
                  <a:gd name="adj" fmla="val 10000"/>
                </a:avLst>
              </a:prstGeom>
              <a:solidFill>
                <a:schemeClr val="accent2"/>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0" name="圆角矩形 8"/>
              <p:cNvSpPr/>
              <p:nvPr/>
            </p:nvSpPr>
            <p:spPr>
              <a:xfrm>
                <a:off x="3380611" y="1678101"/>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b="1" dirty="0">
                    <a:latin typeface="幼圆" panose="02010509060101010101" pitchFamily="49" charset="-122"/>
                    <a:ea typeface="幼圆" panose="02010509060101010101" pitchFamily="49" charset="-122"/>
                  </a:rPr>
                  <a:t>应用管理</a:t>
                </a:r>
              </a:p>
            </p:txBody>
          </p:sp>
        </p:grpSp>
        <p:grpSp>
          <p:nvGrpSpPr>
            <p:cNvPr id="10" name="组合 14"/>
            <p:cNvGrpSpPr>
              <a:grpSpLocks/>
            </p:cNvGrpSpPr>
            <p:nvPr/>
          </p:nvGrpSpPr>
          <p:grpSpPr bwMode="auto">
            <a:xfrm>
              <a:off x="285720" y="3482902"/>
              <a:ext cx="1437410" cy="718705"/>
              <a:chOff x="3359316" y="2482794"/>
              <a:chExt cx="1437410" cy="718705"/>
            </a:xfrm>
          </p:grpSpPr>
          <p:sp>
            <p:nvSpPr>
              <p:cNvPr id="17" name="圆角矩形 16"/>
              <p:cNvSpPr/>
              <p:nvPr/>
            </p:nvSpPr>
            <p:spPr>
              <a:xfrm>
                <a:off x="3359316" y="2482794"/>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8" name="圆角矩形 10"/>
              <p:cNvSpPr/>
              <p:nvPr/>
            </p:nvSpPr>
            <p:spPr>
              <a:xfrm>
                <a:off x="3380611" y="2503971"/>
                <a:ext cx="1394820" cy="675711"/>
              </a:xfrm>
              <a:prstGeom prst="rect">
                <a:avLst/>
              </a:prstGeom>
              <a:solidFill>
                <a:schemeClr val="accent2"/>
              </a:solidFill>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b="1" dirty="0">
                    <a:latin typeface="幼圆" panose="02010509060101010101" pitchFamily="49" charset="-122"/>
                    <a:ea typeface="幼圆" panose="02010509060101010101" pitchFamily="49" charset="-122"/>
                  </a:rPr>
                  <a:t>信息系统安全的保障和管理</a:t>
                </a:r>
              </a:p>
            </p:txBody>
          </p:sp>
        </p:grpSp>
        <p:grpSp>
          <p:nvGrpSpPr>
            <p:cNvPr id="11" name="组合 15"/>
            <p:cNvGrpSpPr>
              <a:grpSpLocks/>
            </p:cNvGrpSpPr>
            <p:nvPr/>
          </p:nvGrpSpPr>
          <p:grpSpPr bwMode="auto">
            <a:xfrm>
              <a:off x="285720" y="4309414"/>
              <a:ext cx="1437410" cy="718705"/>
              <a:chOff x="3359316" y="3309306"/>
              <a:chExt cx="1437410" cy="718705"/>
            </a:xfrm>
          </p:grpSpPr>
          <p:sp>
            <p:nvSpPr>
              <p:cNvPr id="15" name="圆角矩形 14"/>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6" name="圆角矩形 12"/>
              <p:cNvSpPr/>
              <p:nvPr/>
            </p:nvSpPr>
            <p:spPr>
              <a:xfrm>
                <a:off x="3380611" y="3329840"/>
                <a:ext cx="1394820" cy="677637"/>
              </a:xfrm>
              <a:prstGeom prst="rect">
                <a:avLst/>
              </a:prstGeom>
              <a:solidFill>
                <a:schemeClr val="accent2"/>
              </a:solidFill>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b="1" dirty="0">
                    <a:latin typeface="幼圆" panose="02010509060101010101" pitchFamily="49" charset="-122"/>
                    <a:ea typeface="幼圆" panose="02010509060101010101" pitchFamily="49" charset="-122"/>
                  </a:rPr>
                  <a:t>业务连续性的保障和管理</a:t>
                </a:r>
              </a:p>
            </p:txBody>
          </p:sp>
        </p:grpSp>
        <p:grpSp>
          <p:nvGrpSpPr>
            <p:cNvPr id="12" name="组合 16"/>
            <p:cNvGrpSpPr>
              <a:grpSpLocks/>
            </p:cNvGrpSpPr>
            <p:nvPr/>
          </p:nvGrpSpPr>
          <p:grpSpPr bwMode="auto">
            <a:xfrm>
              <a:off x="285720" y="5135925"/>
              <a:ext cx="1437410" cy="718705"/>
              <a:chOff x="3359316" y="4135817"/>
              <a:chExt cx="1437410" cy="718705"/>
            </a:xfrm>
          </p:grpSpPr>
          <p:sp>
            <p:nvSpPr>
              <p:cNvPr id="13" name="圆角矩形 12"/>
              <p:cNvSpPr/>
              <p:nvPr/>
            </p:nvSpPr>
            <p:spPr>
              <a:xfrm>
                <a:off x="3359316" y="4135817"/>
                <a:ext cx="1437410" cy="718705"/>
              </a:xfrm>
              <a:prstGeom prst="roundRect">
                <a:avLst>
                  <a:gd name="adj" fmla="val 10000"/>
                </a:avLst>
              </a:prstGeom>
              <a:solidFill>
                <a:schemeClr val="accent2"/>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4" name="圆角矩形 14"/>
              <p:cNvSpPr/>
              <p:nvPr/>
            </p:nvSpPr>
            <p:spPr>
              <a:xfrm>
                <a:off x="3380611" y="4157634"/>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b="1" dirty="0">
                    <a:latin typeface="幼圆" panose="02010509060101010101" pitchFamily="49" charset="-122"/>
                    <a:ea typeface="幼圆" panose="02010509060101010101" pitchFamily="49" charset="-122"/>
                  </a:rPr>
                  <a:t>服务的持续   监督和改善</a:t>
                </a:r>
              </a:p>
            </p:txBody>
          </p:sp>
        </p:grpSp>
      </p:grpSp>
    </p:spTree>
    <p:extLst>
      <p:ext uri="{BB962C8B-B14F-4D97-AF65-F5344CB8AC3E}">
        <p14:creationId xmlns:p14="http://schemas.microsoft.com/office/powerpoint/2010/main" val="230406499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2"/>
          <p:cNvSpPr txBox="1">
            <a:spLocks/>
          </p:cNvSpPr>
          <p:nvPr/>
        </p:nvSpPr>
        <p:spPr>
          <a:xfrm>
            <a:off x="195263" y="85100"/>
            <a:ext cx="6754812" cy="792162"/>
          </a:xfrm>
          <a:prstGeom prst="rect">
            <a:avLst/>
          </a:prstGeom>
        </p:spPr>
        <p:txBody>
          <a:bodyPr anchor="ctr"/>
          <a:lstStyle/>
          <a:p>
            <a:pPr eaLnBrk="1" hangingPunct="1">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grpSp>
        <p:nvGrpSpPr>
          <p:cNvPr id="59395" name="组合 29"/>
          <p:cNvGrpSpPr>
            <a:grpSpLocks/>
          </p:cNvGrpSpPr>
          <p:nvPr/>
        </p:nvGrpSpPr>
        <p:grpSpPr bwMode="auto">
          <a:xfrm>
            <a:off x="214312" y="1697753"/>
            <a:ext cx="1333351" cy="4000500"/>
            <a:chOff x="285720" y="1003369"/>
            <a:chExt cx="1437410" cy="4851261"/>
          </a:xfrm>
        </p:grpSpPr>
        <p:grpSp>
          <p:nvGrpSpPr>
            <p:cNvPr id="59397" name="组合 8"/>
            <p:cNvGrpSpPr>
              <a:grpSpLocks/>
            </p:cNvGrpSpPr>
            <p:nvPr/>
          </p:nvGrpSpPr>
          <p:grpSpPr bwMode="auto">
            <a:xfrm>
              <a:off x="285720" y="1003369"/>
              <a:ext cx="1437410" cy="718705"/>
              <a:chOff x="3359316" y="3261"/>
              <a:chExt cx="1437410" cy="718705"/>
            </a:xfrm>
          </p:grpSpPr>
          <p:sp>
            <p:nvSpPr>
              <p:cNvPr id="28" name="圆角矩形 27"/>
              <p:cNvSpPr/>
              <p:nvPr/>
            </p:nvSpPr>
            <p:spPr>
              <a:xfrm>
                <a:off x="3359316" y="3261"/>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9" name="圆角矩形 4"/>
              <p:cNvSpPr/>
              <p:nvPr/>
            </p:nvSpPr>
            <p:spPr>
              <a:xfrm>
                <a:off x="3380611" y="24438"/>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服务</a:t>
                </a:r>
                <a:r>
                  <a:rPr lang="zh-CN" altLang="en-US" sz="1400" dirty="0" smtClean="0">
                    <a:latin typeface="幼圆" panose="02010509060101010101" pitchFamily="49" charset="-122"/>
                    <a:ea typeface="幼圆" panose="02010509060101010101" pitchFamily="49" charset="-122"/>
                  </a:rPr>
                  <a:t>过程管理</a:t>
                </a:r>
                <a:endParaRPr lang="zh-CN" altLang="en-US" sz="1400" dirty="0">
                  <a:latin typeface="幼圆" panose="02010509060101010101" pitchFamily="49" charset="-122"/>
                  <a:ea typeface="幼圆" panose="02010509060101010101" pitchFamily="49" charset="-122"/>
                </a:endParaRPr>
              </a:p>
            </p:txBody>
          </p:sp>
        </p:grpSp>
        <p:grpSp>
          <p:nvGrpSpPr>
            <p:cNvPr id="59398" name="组合 12"/>
            <p:cNvGrpSpPr>
              <a:grpSpLocks/>
            </p:cNvGrpSpPr>
            <p:nvPr/>
          </p:nvGrpSpPr>
          <p:grpSpPr bwMode="auto">
            <a:xfrm>
              <a:off x="285720" y="1829880"/>
              <a:ext cx="1437410" cy="718705"/>
              <a:chOff x="3359316" y="829772"/>
              <a:chExt cx="1437410" cy="718705"/>
            </a:xfrm>
          </p:grpSpPr>
          <p:sp>
            <p:nvSpPr>
              <p:cNvPr id="26" name="圆角矩形 25"/>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611" y="850306"/>
                <a:ext cx="1394820" cy="67763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grpSp>
          <p:nvGrpSpPr>
            <p:cNvPr id="59399" name="组合 13"/>
            <p:cNvGrpSpPr>
              <a:grpSpLocks/>
            </p:cNvGrpSpPr>
            <p:nvPr/>
          </p:nvGrpSpPr>
          <p:grpSpPr bwMode="auto">
            <a:xfrm>
              <a:off x="285720" y="2656391"/>
              <a:ext cx="1437410" cy="718705"/>
              <a:chOff x="3359316" y="1656283"/>
              <a:chExt cx="1437410" cy="718705"/>
            </a:xfrm>
          </p:grpSpPr>
          <p:sp>
            <p:nvSpPr>
              <p:cNvPr id="24" name="圆角矩形 23"/>
              <p:cNvSpPr/>
              <p:nvPr/>
            </p:nvSpPr>
            <p:spPr>
              <a:xfrm>
                <a:off x="3359316" y="1656283"/>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5" name="圆角矩形 8"/>
              <p:cNvSpPr/>
              <p:nvPr/>
            </p:nvSpPr>
            <p:spPr>
              <a:xfrm>
                <a:off x="3380611" y="1678101"/>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grpSp>
          <p:nvGrpSpPr>
            <p:cNvPr id="59400" name="组合 14"/>
            <p:cNvGrpSpPr>
              <a:grpSpLocks/>
            </p:cNvGrpSpPr>
            <p:nvPr/>
          </p:nvGrpSpPr>
          <p:grpSpPr bwMode="auto">
            <a:xfrm>
              <a:off x="285720" y="3482902"/>
              <a:ext cx="1437410" cy="718705"/>
              <a:chOff x="3359316" y="2482794"/>
              <a:chExt cx="1437410" cy="718705"/>
            </a:xfrm>
          </p:grpSpPr>
          <p:sp>
            <p:nvSpPr>
              <p:cNvPr id="22" name="圆角矩形 21"/>
              <p:cNvSpPr/>
              <p:nvPr/>
            </p:nvSpPr>
            <p:spPr>
              <a:xfrm>
                <a:off x="3359316" y="2482794"/>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611" y="2503971"/>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信息系统安全的保障和管理</a:t>
                </a:r>
              </a:p>
            </p:txBody>
          </p:sp>
        </p:grpSp>
        <p:grpSp>
          <p:nvGrpSpPr>
            <p:cNvPr id="59401" name="组合 15"/>
            <p:cNvGrpSpPr>
              <a:grpSpLocks/>
            </p:cNvGrpSpPr>
            <p:nvPr/>
          </p:nvGrpSpPr>
          <p:grpSpPr bwMode="auto">
            <a:xfrm>
              <a:off x="285720" y="4309414"/>
              <a:ext cx="1437410" cy="718705"/>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29840"/>
                <a:ext cx="1394820" cy="67763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59402" name="组合 16"/>
            <p:cNvGrpSpPr>
              <a:grpSpLocks/>
            </p:cNvGrpSpPr>
            <p:nvPr/>
          </p:nvGrpSpPr>
          <p:grpSpPr bwMode="auto">
            <a:xfrm>
              <a:off x="285720" y="5135925"/>
              <a:ext cx="1437410" cy="718705"/>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34"/>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sp>
        <p:nvSpPr>
          <p:cNvPr id="32" name="圆角矩形标注 31"/>
          <p:cNvSpPr/>
          <p:nvPr/>
        </p:nvSpPr>
        <p:spPr bwMode="auto">
          <a:xfrm>
            <a:off x="1907704" y="1269128"/>
            <a:ext cx="6950546" cy="4664075"/>
          </a:xfrm>
          <a:prstGeom prst="wedgeRoundRectCallout">
            <a:avLst>
              <a:gd name="adj1" fmla="val -54532"/>
              <a:gd name="adj2" fmla="val -34940"/>
              <a:gd name="adj3" fmla="val 16667"/>
            </a:avLst>
          </a:prstGeom>
          <a:solidFill>
            <a:schemeClr val="bg1"/>
          </a:solidFill>
          <a:ln>
            <a:solidFill>
              <a:schemeClr val="accent3">
                <a:lumMod val="75000"/>
              </a:schemeClr>
            </a:solidFill>
            <a:prstDash val="lgDash"/>
          </a:ln>
          <a:extLst/>
        </p:spPr>
        <p:txBody>
          <a:bodyPr wrap="square"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服务请求和事件管理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受托机构应建立服务请求和事件管理机制，明确服务请求和事件管理流程，及时响应委托机构所托管的信息系统运行服务需求，提高事件处置效率。</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规范的服务请求和事件管理制度</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服务级别保证</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督促检查和升级机制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便利的多样化的服务请求和事件接收渠道</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主动监控和预警机制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根据事件的紧急程度和影响范围评估事件处理优先级，并在处理过程中设置技术升级和管理升级的流程</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不能达到约定的服务级别或约定的活动时及时通知委托机构</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专门定义重大事件及其响应、处理和通知机制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给委托机构的服务报告中记录服务请求和事件的处理情况，并给出分析和改进建议</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如需通过变更实施解决事件，应纳入变更管理审批后部署实施，变更管理流程应有委托方参与，经委托机构同意后方可实施变更</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定期回顾、分析事件处理记录，将重复发生的事件、重大事件、主动分析发现的隐患等纳入问题管理</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配合委托机构定期追踪、审计服务请求和事件管理的结果和记录，保证双方约定的管理机制得到切实的执行</a:t>
            </a:r>
            <a:endParaRPr lang="en-US" altLang="zh-CN" sz="1200" b="0" kern="0" dirty="0">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43628102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grpSp>
        <p:nvGrpSpPr>
          <p:cNvPr id="61443" name="组合 29"/>
          <p:cNvGrpSpPr>
            <a:grpSpLocks/>
          </p:cNvGrpSpPr>
          <p:nvPr/>
        </p:nvGrpSpPr>
        <p:grpSpPr bwMode="auto">
          <a:xfrm>
            <a:off x="214312" y="1571625"/>
            <a:ext cx="1261343" cy="4000500"/>
            <a:chOff x="285720" y="1003369"/>
            <a:chExt cx="1437410" cy="4851261"/>
          </a:xfrm>
        </p:grpSpPr>
        <p:grpSp>
          <p:nvGrpSpPr>
            <p:cNvPr id="61446" name="组合 8"/>
            <p:cNvGrpSpPr>
              <a:grpSpLocks/>
            </p:cNvGrpSpPr>
            <p:nvPr/>
          </p:nvGrpSpPr>
          <p:grpSpPr bwMode="auto">
            <a:xfrm>
              <a:off x="285720" y="1003369"/>
              <a:ext cx="1437410" cy="718705"/>
              <a:chOff x="3359316" y="3261"/>
              <a:chExt cx="1437410" cy="718705"/>
            </a:xfrm>
          </p:grpSpPr>
          <p:sp>
            <p:nvSpPr>
              <p:cNvPr id="28" name="圆角矩形 27"/>
              <p:cNvSpPr/>
              <p:nvPr/>
            </p:nvSpPr>
            <p:spPr>
              <a:xfrm>
                <a:off x="3359316" y="3261"/>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9" name="圆角矩形 4"/>
              <p:cNvSpPr/>
              <p:nvPr/>
            </p:nvSpPr>
            <p:spPr>
              <a:xfrm>
                <a:off x="3380611" y="24438"/>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服务</a:t>
                </a:r>
                <a:r>
                  <a:rPr lang="zh-CN" altLang="en-US" sz="1400" dirty="0" smtClean="0">
                    <a:latin typeface="幼圆" panose="02010509060101010101" pitchFamily="49" charset="-122"/>
                    <a:ea typeface="幼圆" panose="02010509060101010101" pitchFamily="49" charset="-122"/>
                  </a:rPr>
                  <a:t>过程管理</a:t>
                </a:r>
                <a:endParaRPr lang="zh-CN" altLang="en-US" sz="1400" dirty="0">
                  <a:latin typeface="幼圆" panose="02010509060101010101" pitchFamily="49" charset="-122"/>
                  <a:ea typeface="幼圆" panose="02010509060101010101" pitchFamily="49" charset="-122"/>
                </a:endParaRPr>
              </a:p>
            </p:txBody>
          </p:sp>
        </p:grpSp>
        <p:grpSp>
          <p:nvGrpSpPr>
            <p:cNvPr id="61447" name="组合 12"/>
            <p:cNvGrpSpPr>
              <a:grpSpLocks/>
            </p:cNvGrpSpPr>
            <p:nvPr/>
          </p:nvGrpSpPr>
          <p:grpSpPr bwMode="auto">
            <a:xfrm>
              <a:off x="285720" y="1829880"/>
              <a:ext cx="1437410" cy="718705"/>
              <a:chOff x="3359316" y="829772"/>
              <a:chExt cx="1437410" cy="718705"/>
            </a:xfrm>
          </p:grpSpPr>
          <p:sp>
            <p:nvSpPr>
              <p:cNvPr id="26" name="圆角矩形 25"/>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611" y="850306"/>
                <a:ext cx="1394820" cy="67763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grpSp>
          <p:nvGrpSpPr>
            <p:cNvPr id="61448" name="组合 13"/>
            <p:cNvGrpSpPr>
              <a:grpSpLocks/>
            </p:cNvGrpSpPr>
            <p:nvPr/>
          </p:nvGrpSpPr>
          <p:grpSpPr bwMode="auto">
            <a:xfrm>
              <a:off x="285720" y="2656391"/>
              <a:ext cx="1437410" cy="718705"/>
              <a:chOff x="3359316" y="1656283"/>
              <a:chExt cx="1437410" cy="718705"/>
            </a:xfrm>
          </p:grpSpPr>
          <p:sp>
            <p:nvSpPr>
              <p:cNvPr id="24" name="圆角矩形 23"/>
              <p:cNvSpPr/>
              <p:nvPr/>
            </p:nvSpPr>
            <p:spPr>
              <a:xfrm>
                <a:off x="3359316" y="1656283"/>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5" name="圆角矩形 8"/>
              <p:cNvSpPr/>
              <p:nvPr/>
            </p:nvSpPr>
            <p:spPr>
              <a:xfrm>
                <a:off x="3380611" y="1678101"/>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grpSp>
          <p:nvGrpSpPr>
            <p:cNvPr id="61449" name="组合 14"/>
            <p:cNvGrpSpPr>
              <a:grpSpLocks/>
            </p:cNvGrpSpPr>
            <p:nvPr/>
          </p:nvGrpSpPr>
          <p:grpSpPr bwMode="auto">
            <a:xfrm>
              <a:off x="285720" y="3482902"/>
              <a:ext cx="1437410" cy="718705"/>
              <a:chOff x="3359316" y="2482794"/>
              <a:chExt cx="1437410" cy="718705"/>
            </a:xfrm>
          </p:grpSpPr>
          <p:sp>
            <p:nvSpPr>
              <p:cNvPr id="22" name="圆角矩形 21"/>
              <p:cNvSpPr/>
              <p:nvPr/>
            </p:nvSpPr>
            <p:spPr>
              <a:xfrm>
                <a:off x="3359316" y="2482794"/>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611" y="2503971"/>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信息系统安全的保障和管理</a:t>
                </a:r>
              </a:p>
            </p:txBody>
          </p:sp>
        </p:grpSp>
        <p:grpSp>
          <p:nvGrpSpPr>
            <p:cNvPr id="61450" name="组合 15"/>
            <p:cNvGrpSpPr>
              <a:grpSpLocks/>
            </p:cNvGrpSpPr>
            <p:nvPr/>
          </p:nvGrpSpPr>
          <p:grpSpPr bwMode="auto">
            <a:xfrm>
              <a:off x="285720" y="4309414"/>
              <a:ext cx="1437410" cy="718705"/>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29840"/>
                <a:ext cx="1394820" cy="67763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61451" name="组合 16"/>
            <p:cNvGrpSpPr>
              <a:grpSpLocks/>
            </p:cNvGrpSpPr>
            <p:nvPr/>
          </p:nvGrpSpPr>
          <p:grpSpPr bwMode="auto">
            <a:xfrm>
              <a:off x="285720" y="5135925"/>
              <a:ext cx="1437410" cy="718705"/>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34"/>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sp>
        <p:nvSpPr>
          <p:cNvPr id="32" name="圆角矩形标注 31"/>
          <p:cNvSpPr/>
          <p:nvPr/>
        </p:nvSpPr>
        <p:spPr bwMode="auto">
          <a:xfrm>
            <a:off x="1714500" y="1143000"/>
            <a:ext cx="7143750" cy="881063"/>
          </a:xfrm>
          <a:prstGeom prst="wedgeRoundRectCallout">
            <a:avLst>
              <a:gd name="adj1" fmla="val -53200"/>
              <a:gd name="adj2" fmla="val 31283"/>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服务请求和事件管理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受托机构应建立服务请求和事件管理机制，明确服务请求和事件管理流程，及时响应委托机构所托管的信息系统运行服务需求，提高事件处置效率。</a:t>
            </a:r>
          </a:p>
        </p:txBody>
      </p:sp>
      <p:sp>
        <p:nvSpPr>
          <p:cNvPr id="31" name="圆角矩形标注 30"/>
          <p:cNvSpPr/>
          <p:nvPr/>
        </p:nvSpPr>
        <p:spPr bwMode="auto">
          <a:xfrm>
            <a:off x="1714500" y="2143125"/>
            <a:ext cx="7143750" cy="3965575"/>
          </a:xfrm>
          <a:prstGeom prst="wedgeRoundRectCallout">
            <a:avLst>
              <a:gd name="adj1" fmla="val -49945"/>
              <a:gd name="adj2" fmla="val -34530"/>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信息系统的配置和变更管理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受托机构应建立信息系统的配置和变更管理机制，明确配置和变更管理流程，明确双方工作界面。</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对受托管理对象建立资产和配置清单基线</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系统变更管理制度</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明确系统变更中的角色，审批过程应保留可审计记录</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依据变更对象、影响范围、风险级别或紧急度的不同划分变更类别</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变更申请中应有明确的变更方案</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重大变更应获得委托机构有权部门的同意，涉及生产系统和数据的重大变更应由委托机构有权部门审核确认</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紧急变更应在事后补填变更方案和审批，影响或可能影响用户服务的紧急变更，必须获得委托机构代表的口头授权</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影响或可能影响用户服务的变更实施方案中必须明确双方的工作范围和职责</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变更实施前应先进行备份</a:t>
            </a:r>
            <a:r>
              <a:rPr lang="en-US" altLang="en-US" sz="1200" b="0" kern="0" dirty="0">
                <a:latin typeface="幼圆" panose="02010509060101010101" pitchFamily="49" charset="-122"/>
                <a:ea typeface="幼圆" panose="02010509060101010101" pitchFamily="49" charset="-122"/>
              </a:rPr>
              <a:t>,</a:t>
            </a:r>
            <a:r>
              <a:rPr lang="zh-CN" altLang="en-US" sz="1200" b="0" kern="0" dirty="0">
                <a:latin typeface="幼圆" panose="02010509060101010101" pitchFamily="49" charset="-122"/>
                <a:ea typeface="幼圆" panose="02010509060101010101" pitchFamily="49" charset="-122"/>
              </a:rPr>
              <a:t>以便必要时可以恢复原来的系统版本和数据文件。变更实施完成后配置管理员应及时更新基准配置信息</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包括紧急变更在内的所有变更都应记入日志，由变更发起部门和变更实施部门共同审核确认。变更实施后应对变更的结果进行审查</a:t>
            </a:r>
            <a:endParaRPr lang="en-US" altLang="zh-CN" sz="1200" b="0" kern="0" dirty="0">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97300224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75688"/>
            <a:ext cx="8229600" cy="720080"/>
          </a:xfrm>
        </p:spPr>
        <p:txBody>
          <a:bodyPr vert="horz" lIns="91440" tIns="45720" rIns="91440" bIns="45720" rtlCol="0" anchor="ctr">
            <a:normAutofit/>
          </a:bodyPr>
          <a:lstStyle/>
          <a:p>
            <a:pPr algn="l"/>
            <a:r>
              <a:rPr lang="zh-CN" altLang="en-US" sz="3200" dirty="0" smtClean="0">
                <a:solidFill>
                  <a:schemeClr val="bg1"/>
                </a:solidFill>
                <a:latin typeface="幼圆" pitchFamily="49" charset="-122"/>
                <a:ea typeface="幼圆" pitchFamily="49" charset="-122"/>
              </a:rPr>
              <a:t>规范的缘起</a:t>
            </a:r>
            <a:endParaRPr lang="zh-CN" altLang="en-US" sz="3200" dirty="0">
              <a:solidFill>
                <a:schemeClr val="bg1"/>
              </a:solidFill>
              <a:latin typeface="幼圆" pitchFamily="49" charset="-122"/>
              <a:ea typeface="幼圆" pitchFamily="49" charset="-122"/>
            </a:endParaRPr>
          </a:p>
        </p:txBody>
      </p:sp>
      <p:sp>
        <p:nvSpPr>
          <p:cNvPr id="5" name="Rectangle 5"/>
          <p:cNvSpPr>
            <a:spLocks noChangeArrowheads="1"/>
          </p:cNvSpPr>
          <p:nvPr/>
        </p:nvSpPr>
        <p:spPr bwMode="auto">
          <a:xfrm>
            <a:off x="323528" y="1091336"/>
            <a:ext cx="8321675"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50000"/>
              </a:lnSpc>
              <a:spcBef>
                <a:spcPct val="20000"/>
              </a:spcBef>
              <a:buClr>
                <a:schemeClr val="accent2"/>
              </a:buClr>
              <a:buFont typeface="Arial" pitchFamily="34" charset="0"/>
              <a:buChar char="•"/>
            </a:pPr>
            <a:r>
              <a:rPr lang="zh-CN" altLang="en-US" b="1" dirty="0">
                <a:solidFill>
                  <a:schemeClr val="dk1"/>
                </a:solidFill>
                <a:latin typeface="幼圆" pitchFamily="49" charset="-122"/>
                <a:ea typeface="幼圆" pitchFamily="49" charset="-122"/>
                <a:sym typeface="Wingdings" pitchFamily="2" charset="2"/>
              </a:rPr>
              <a:t>托管维护成为村镇银行信息系统主流运维</a:t>
            </a:r>
            <a:r>
              <a:rPr lang="zh-CN" altLang="en-US" b="1" dirty="0" smtClean="0">
                <a:solidFill>
                  <a:schemeClr val="dk1"/>
                </a:solidFill>
                <a:latin typeface="幼圆" pitchFamily="49" charset="-122"/>
                <a:ea typeface="幼圆" pitchFamily="49" charset="-122"/>
                <a:sym typeface="Wingdings" pitchFamily="2" charset="2"/>
              </a:rPr>
              <a:t>模式</a:t>
            </a:r>
            <a:endParaRPr lang="en-US" altLang="zh-CN" b="1" dirty="0" smtClean="0">
              <a:solidFill>
                <a:schemeClr val="dk1"/>
              </a:solidFill>
              <a:latin typeface="幼圆" pitchFamily="49" charset="-122"/>
              <a:ea typeface="幼圆" pitchFamily="49" charset="-122"/>
              <a:sym typeface="Wingdings" pitchFamily="2" charset="2"/>
            </a:endParaRPr>
          </a:p>
          <a:p>
            <a:pPr>
              <a:lnSpc>
                <a:spcPct val="150000"/>
              </a:lnSpc>
              <a:spcBef>
                <a:spcPct val="20000"/>
              </a:spcBef>
              <a:buClr>
                <a:schemeClr val="accent2"/>
              </a:buClr>
            </a:pPr>
            <a:r>
              <a:rPr lang="zh-CN" altLang="en-US" dirty="0" smtClean="0">
                <a:solidFill>
                  <a:schemeClr val="dk1"/>
                </a:solidFill>
                <a:latin typeface="幼圆" pitchFamily="49" charset="-122"/>
                <a:ea typeface="幼圆" pitchFamily="49" charset="-122"/>
                <a:sym typeface="Wingdings" pitchFamily="2" charset="2"/>
              </a:rPr>
              <a:t>    村镇</a:t>
            </a:r>
            <a:r>
              <a:rPr lang="zh-CN" altLang="en-US" dirty="0">
                <a:solidFill>
                  <a:schemeClr val="dk1"/>
                </a:solidFill>
                <a:latin typeface="幼圆" pitchFamily="49" charset="-122"/>
                <a:ea typeface="幼圆" pitchFamily="49" charset="-122"/>
                <a:sym typeface="Wingdings" pitchFamily="2" charset="2"/>
              </a:rPr>
              <a:t>银行信息系统运维模式主要分为发起行（发起行或省联社）托管运维、第三方机构（同业机构和专业</a:t>
            </a:r>
            <a:r>
              <a:rPr lang="en-US" altLang="zh-CN" dirty="0">
                <a:solidFill>
                  <a:schemeClr val="dk1"/>
                </a:solidFill>
                <a:latin typeface="幼圆" pitchFamily="49" charset="-122"/>
                <a:ea typeface="幼圆" pitchFamily="49" charset="-122"/>
                <a:sym typeface="Wingdings" pitchFamily="2" charset="2"/>
              </a:rPr>
              <a:t>IT</a:t>
            </a:r>
            <a:r>
              <a:rPr lang="zh-CN" altLang="en-US" dirty="0">
                <a:solidFill>
                  <a:schemeClr val="dk1"/>
                </a:solidFill>
                <a:latin typeface="幼圆" pitchFamily="49" charset="-122"/>
                <a:ea typeface="幼圆" pitchFamily="49" charset="-122"/>
                <a:sym typeface="Wingdings" pitchFamily="2" charset="2"/>
              </a:rPr>
              <a:t>公司）托管运维、村镇银行自主运维。对</a:t>
            </a:r>
            <a:r>
              <a:rPr lang="en-US" altLang="zh-CN" dirty="0">
                <a:solidFill>
                  <a:schemeClr val="dk1"/>
                </a:solidFill>
                <a:latin typeface="幼圆" pitchFamily="49" charset="-122"/>
                <a:ea typeface="幼圆" pitchFamily="49" charset="-122"/>
                <a:sym typeface="Wingdings" pitchFamily="2" charset="2"/>
              </a:rPr>
              <a:t>580</a:t>
            </a:r>
            <a:r>
              <a:rPr lang="zh-CN" altLang="en-US" dirty="0">
                <a:solidFill>
                  <a:schemeClr val="dk1"/>
                </a:solidFill>
                <a:latin typeface="幼圆" pitchFamily="49" charset="-122"/>
                <a:ea typeface="幼圆" pitchFamily="49" charset="-122"/>
                <a:sym typeface="Wingdings" pitchFamily="2" charset="2"/>
              </a:rPr>
              <a:t>家村镇银行调查，自主运维只有</a:t>
            </a:r>
            <a:r>
              <a:rPr lang="en-US" altLang="zh-CN" dirty="0">
                <a:solidFill>
                  <a:schemeClr val="dk1"/>
                </a:solidFill>
                <a:latin typeface="幼圆" pitchFamily="49" charset="-122"/>
                <a:ea typeface="幼圆" pitchFamily="49" charset="-122"/>
                <a:sym typeface="Wingdings" pitchFamily="2" charset="2"/>
              </a:rPr>
              <a:t>22</a:t>
            </a:r>
            <a:r>
              <a:rPr lang="zh-CN" altLang="en-US" dirty="0">
                <a:solidFill>
                  <a:schemeClr val="dk1"/>
                </a:solidFill>
                <a:latin typeface="幼圆" pitchFamily="49" charset="-122"/>
                <a:ea typeface="幼圆" pitchFamily="49" charset="-122"/>
                <a:sym typeface="Wingdings" pitchFamily="2" charset="2"/>
              </a:rPr>
              <a:t>家，超过</a:t>
            </a:r>
            <a:r>
              <a:rPr lang="en-US" altLang="zh-CN" dirty="0">
                <a:solidFill>
                  <a:schemeClr val="dk1"/>
                </a:solidFill>
                <a:latin typeface="幼圆" pitchFamily="49" charset="-122"/>
                <a:ea typeface="幼圆" pitchFamily="49" charset="-122"/>
                <a:sym typeface="Wingdings" pitchFamily="2" charset="2"/>
              </a:rPr>
              <a:t>96%</a:t>
            </a:r>
            <a:r>
              <a:rPr lang="zh-CN" altLang="en-US" dirty="0">
                <a:solidFill>
                  <a:schemeClr val="dk1"/>
                </a:solidFill>
                <a:latin typeface="幼圆" pitchFamily="49" charset="-122"/>
                <a:ea typeface="幼圆" pitchFamily="49" charset="-122"/>
                <a:sym typeface="Wingdings" pitchFamily="2" charset="2"/>
              </a:rPr>
              <a:t>的村镇银行采用托管运维模式。</a:t>
            </a:r>
            <a:endParaRPr lang="zh-CN" altLang="en-US" dirty="0">
              <a:solidFill>
                <a:schemeClr val="dk1"/>
              </a:solidFill>
              <a:latin typeface="幼圆" pitchFamily="49" charset="-122"/>
              <a:ea typeface="幼圆" pitchFamily="49" charset="-122"/>
            </a:endParaRPr>
          </a:p>
          <a:p>
            <a:pPr>
              <a:lnSpc>
                <a:spcPct val="125000"/>
              </a:lnSpc>
              <a:spcBef>
                <a:spcPct val="0"/>
              </a:spcBef>
              <a:buClr>
                <a:srgbClr val="993300"/>
              </a:buClr>
              <a:buSzPct val="90000"/>
              <a:buFont typeface="Wingdings" pitchFamily="2" charset="2"/>
              <a:buNone/>
            </a:pPr>
            <a:endParaRPr kumimoji="1" lang="zh-CN" altLang="en-US" sz="1800" dirty="0">
              <a:latin typeface="楷体" pitchFamily="49" charset="-122"/>
              <a:ea typeface="楷体" pitchFamily="49" charset="-122"/>
            </a:endParaRPr>
          </a:p>
          <a:p>
            <a:pPr>
              <a:lnSpc>
                <a:spcPct val="90000"/>
              </a:lnSpc>
              <a:spcBef>
                <a:spcPct val="0"/>
              </a:spcBef>
              <a:buFontTx/>
              <a:buNone/>
            </a:pPr>
            <a:endParaRPr kumimoji="1" lang="zh-CN" altLang="en-US" b="0" dirty="0">
              <a:latin typeface="楷体" pitchFamily="49" charset="-122"/>
              <a:ea typeface="楷体" pitchFamily="49" charset="-122"/>
            </a:endParaRPr>
          </a:p>
        </p:txBody>
      </p:sp>
      <p:graphicFrame>
        <p:nvGraphicFramePr>
          <p:cNvPr id="6" name="Group 414"/>
          <p:cNvGraphicFramePr>
            <a:graphicFrameLocks noGrp="1"/>
          </p:cNvGraphicFramePr>
          <p:nvPr>
            <p:ph idx="1"/>
            <p:extLst>
              <p:ext uri="{D42A27DB-BD31-4B8C-83A1-F6EECF244321}">
                <p14:modId xmlns:p14="http://schemas.microsoft.com/office/powerpoint/2010/main" val="263241630"/>
              </p:ext>
            </p:extLst>
          </p:nvPr>
        </p:nvGraphicFramePr>
        <p:xfrm>
          <a:off x="786144" y="2867744"/>
          <a:ext cx="7489825" cy="3657599"/>
        </p:xfrm>
        <a:graphic>
          <a:graphicData uri="http://schemas.openxmlformats.org/drawingml/2006/table">
            <a:tbl>
              <a:tblPr/>
              <a:tblGrid>
                <a:gridCol w="2089150"/>
                <a:gridCol w="1655762"/>
                <a:gridCol w="1368425"/>
                <a:gridCol w="1166813"/>
                <a:gridCol w="1209675"/>
              </a:tblGrid>
              <a:tr h="288925">
                <a:tc>
                  <a:txBody>
                    <a:bodyPr/>
                    <a:lstStyle/>
                    <a:p>
                      <a:pPr marL="342900" marR="0" lvl="0" indent="-342900" algn="ctr" defTabSz="914400" rtl="0" eaLnBrk="0" fontAlgn="ctr"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运维模式</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65000"/>
                      </a:schemeClr>
                    </a:solidFill>
                  </a:tcPr>
                </a:tc>
                <a:tc>
                  <a:txBody>
                    <a:bodyPr/>
                    <a:lstStyle/>
                    <a:p>
                      <a:pPr marL="342900" marR="0" lvl="0" indent="-342900" algn="ctr" defTabSz="914400" rtl="0" eaLnBrk="0" fontAlgn="ctr"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发起行托管</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65000"/>
                      </a:schemeClr>
                    </a:solidFill>
                  </a:tcPr>
                </a:tc>
                <a:tc>
                  <a:txBody>
                    <a:bodyPr/>
                    <a:lstStyle/>
                    <a:p>
                      <a:pPr marL="342900" marR="0" lvl="0" indent="-342900" algn="ctr" defTabSz="914400" rtl="0" eaLnBrk="0" fontAlgn="ctr"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第三方托管</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65000"/>
                      </a:schemeClr>
                    </a:solidFill>
                  </a:tcPr>
                </a:tc>
                <a:tc>
                  <a:txBody>
                    <a:bodyPr/>
                    <a:lstStyle/>
                    <a:p>
                      <a:pPr marL="342900" marR="0" lvl="0" indent="-342900" algn="ctr" defTabSz="914400" rtl="0" eaLnBrk="0" fontAlgn="ctr"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自主运维</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65000"/>
                      </a:schemeClr>
                    </a:solidFill>
                  </a:tcPr>
                </a:tc>
                <a:tc>
                  <a:txBody>
                    <a:bodyPr/>
                    <a:lstStyle/>
                    <a:p>
                      <a:pPr marL="342900" marR="0" lvl="0" indent="-342900" algn="ctr" defTabSz="914400" rtl="0" eaLnBrk="0" fontAlgn="ctr"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合计</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65000"/>
                      </a:schemeClr>
                    </a:solidFill>
                  </a:tcPr>
                </a:tc>
              </a:tr>
              <a:tr h="200025">
                <a:tc>
                  <a:txBody>
                    <a:bodyPr/>
                    <a:lstStyle/>
                    <a:p>
                      <a:pPr marL="342900" marR="0" lvl="0" indent="-342900" algn="l"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一、商业银行</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388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18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490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1625">
                <a:tc>
                  <a:txBody>
                    <a:bodyPr/>
                    <a:lstStyle/>
                    <a:p>
                      <a:pPr marL="342900" marR="0" lvl="0" indent="-342900" algn="l"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（一）国有商业银行</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45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00025">
                <a:tc>
                  <a:txBody>
                    <a:bodyPr/>
                    <a:lstStyle/>
                    <a:p>
                      <a:pPr marL="342900" marR="0" lvl="0" indent="-342900" algn="l"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（二）股份制商业银行</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48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60350">
                <a:tc>
                  <a:txBody>
                    <a:bodyPr/>
                    <a:lstStyle/>
                    <a:p>
                      <a:pPr marL="342900" marR="0" lvl="0" indent="-342900" algn="l"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（三）城市商业银行</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235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14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301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01613">
                <a:tc>
                  <a:txBody>
                    <a:bodyPr/>
                    <a:lstStyle/>
                    <a:p>
                      <a:pPr marL="342900" marR="0" lvl="0" indent="-342900" algn="l"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（四）农村商业银行</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87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92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12725">
                <a:tc>
                  <a:txBody>
                    <a:bodyPr/>
                    <a:lstStyle/>
                    <a:p>
                      <a:pPr marL="342900" marR="0" lvl="0" indent="-342900" algn="l"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（五）外资银行</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01613">
                <a:tc>
                  <a:txBody>
                    <a:bodyPr/>
                    <a:lstStyle/>
                    <a:p>
                      <a:pPr marL="342900" marR="0" lvl="0" indent="-342900" algn="l"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二、政策性银行</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13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00025">
                <a:tc>
                  <a:txBody>
                    <a:bodyPr/>
                    <a:lstStyle/>
                    <a:p>
                      <a:pPr marL="342900" marR="0" lvl="0" indent="-342900" algn="l"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三、农村合作银行</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53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54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34950">
                <a:tc>
                  <a:txBody>
                    <a:bodyPr/>
                    <a:lstStyle/>
                    <a:p>
                      <a:pPr marL="342900" marR="0" lvl="0" indent="-342900" algn="l"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四、农村信用联社</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9400">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合计</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469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89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smtClean="0">
                          <a:ln>
                            <a:noFill/>
                          </a:ln>
                          <a:solidFill>
                            <a:schemeClr val="tx1"/>
                          </a:solidFill>
                          <a:effectLst/>
                          <a:latin typeface="幼圆" panose="02010509060101010101" pitchFamily="49" charset="-122"/>
                          <a:ea typeface="幼圆" panose="02010509060101010101" pitchFamily="49" charset="-122"/>
                        </a:rPr>
                        <a:t>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0" i="0" u="none" strike="noStrike" cap="none" normalizeH="0" baseline="0" dirty="0" smtClean="0">
                          <a:ln>
                            <a:noFill/>
                          </a:ln>
                          <a:solidFill>
                            <a:schemeClr val="tx1"/>
                          </a:solidFill>
                          <a:effectLst/>
                          <a:latin typeface="幼圆" panose="02010509060101010101" pitchFamily="49" charset="-122"/>
                          <a:ea typeface="幼圆" panose="02010509060101010101" pitchFamily="49" charset="-122"/>
                        </a:rPr>
                        <a:t>580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01613">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zh-CN" altLang="en-US" sz="1400" b="1" i="0" u="none" strike="noStrike" cap="none" normalizeH="0" baseline="0" dirty="0" smtClean="0">
                          <a:ln>
                            <a:noFill/>
                          </a:ln>
                          <a:solidFill>
                            <a:schemeClr val="bg1"/>
                          </a:solidFill>
                          <a:effectLst/>
                          <a:latin typeface="幼圆" panose="02010509060101010101" pitchFamily="49" charset="-122"/>
                          <a:ea typeface="幼圆" panose="02010509060101010101" pitchFamily="49" charset="-122"/>
                        </a:rPr>
                        <a:t>占比</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50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1" i="0" u="none" strike="noStrike" cap="none" normalizeH="0" baseline="0" dirty="0" smtClean="0">
                          <a:ln>
                            <a:noFill/>
                          </a:ln>
                          <a:solidFill>
                            <a:schemeClr val="bg1"/>
                          </a:solidFill>
                          <a:effectLst/>
                          <a:latin typeface="幼圆" panose="02010509060101010101" pitchFamily="49" charset="-122"/>
                          <a:ea typeface="幼圆" panose="02010509060101010101" pitchFamily="49" charset="-122"/>
                        </a:rPr>
                        <a:t>80.86%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50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1" i="0" u="none" strike="noStrike" cap="none" normalizeH="0" baseline="0" dirty="0" smtClean="0">
                          <a:ln>
                            <a:noFill/>
                          </a:ln>
                          <a:solidFill>
                            <a:schemeClr val="bg1"/>
                          </a:solidFill>
                          <a:effectLst/>
                          <a:latin typeface="幼圆" panose="02010509060101010101" pitchFamily="49" charset="-122"/>
                          <a:ea typeface="幼圆" panose="02010509060101010101" pitchFamily="49" charset="-122"/>
                        </a:rPr>
                        <a:t>15.34%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50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1" i="0" u="none" strike="noStrike" cap="none" normalizeH="0" baseline="0" dirty="0" smtClean="0">
                          <a:ln>
                            <a:noFill/>
                          </a:ln>
                          <a:solidFill>
                            <a:schemeClr val="bg1"/>
                          </a:solidFill>
                          <a:effectLst/>
                          <a:latin typeface="幼圆" panose="02010509060101010101" pitchFamily="49" charset="-122"/>
                          <a:ea typeface="幼圆" panose="02010509060101010101" pitchFamily="49" charset="-122"/>
                        </a:rPr>
                        <a:t>3.79%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50000"/>
                      </a:schemeClr>
                    </a:solidFill>
                  </a:tcPr>
                </a:tc>
                <a:tc>
                  <a:txBody>
                    <a:bodyPr/>
                    <a:lstStyle/>
                    <a:p>
                      <a:pPr marL="342900" marR="0" lvl="0" indent="-342900" algn="ctr" defTabSz="914400" rtl="0" eaLnBrk="0" fontAlgn="b" latinLnBrk="0" hangingPunct="0">
                        <a:lnSpc>
                          <a:spcPct val="100000"/>
                        </a:lnSpc>
                        <a:spcBef>
                          <a:spcPct val="20000"/>
                        </a:spcBef>
                        <a:spcAft>
                          <a:spcPct val="0"/>
                        </a:spcAft>
                        <a:buClrTx/>
                        <a:buSzTx/>
                        <a:buFont typeface="Wingdings" pitchFamily="2" charset="2"/>
                        <a:buNone/>
                        <a:tabLst/>
                      </a:pPr>
                      <a:r>
                        <a:rPr kumimoji="0" lang="en-US" altLang="zh-CN" sz="1400" b="1" i="0" u="none" strike="noStrike" cap="none" normalizeH="0" baseline="0" dirty="0" smtClean="0">
                          <a:ln>
                            <a:noFill/>
                          </a:ln>
                          <a:solidFill>
                            <a:schemeClr val="bg1"/>
                          </a:solidFill>
                          <a:effectLst/>
                          <a:latin typeface="幼圆" panose="02010509060101010101" pitchFamily="49" charset="-122"/>
                          <a:ea typeface="幼圆" panose="02010509060101010101" pitchFamily="49" charset="-122"/>
                        </a:rPr>
                        <a:t>100.00%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50000"/>
                      </a:schemeClr>
                    </a:solidFill>
                  </a:tcPr>
                </a:tc>
              </a:tr>
            </a:tbl>
          </a:graphicData>
        </a:graphic>
      </p:graphicFrame>
    </p:spTree>
    <p:extLst>
      <p:ext uri="{BB962C8B-B14F-4D97-AF65-F5344CB8AC3E}">
        <p14:creationId xmlns:p14="http://schemas.microsoft.com/office/powerpoint/2010/main" val="2122156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491" name="组合 29"/>
          <p:cNvGrpSpPr>
            <a:grpSpLocks/>
          </p:cNvGrpSpPr>
          <p:nvPr/>
        </p:nvGrpSpPr>
        <p:grpSpPr bwMode="auto">
          <a:xfrm>
            <a:off x="214313" y="1571625"/>
            <a:ext cx="1071562" cy="4000500"/>
            <a:chOff x="285720" y="1003369"/>
            <a:chExt cx="1437410" cy="4851261"/>
          </a:xfrm>
        </p:grpSpPr>
        <p:grpSp>
          <p:nvGrpSpPr>
            <p:cNvPr id="63495" name="组合 8"/>
            <p:cNvGrpSpPr>
              <a:grpSpLocks/>
            </p:cNvGrpSpPr>
            <p:nvPr/>
          </p:nvGrpSpPr>
          <p:grpSpPr bwMode="auto">
            <a:xfrm>
              <a:off x="285720" y="1003369"/>
              <a:ext cx="1437410" cy="718705"/>
              <a:chOff x="3359316" y="3261"/>
              <a:chExt cx="1437410" cy="718705"/>
            </a:xfrm>
          </p:grpSpPr>
          <p:sp>
            <p:nvSpPr>
              <p:cNvPr id="28" name="圆角矩形 27"/>
              <p:cNvSpPr/>
              <p:nvPr/>
            </p:nvSpPr>
            <p:spPr>
              <a:xfrm>
                <a:off x="3359316" y="3261"/>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9" name="圆角矩形 4"/>
              <p:cNvSpPr/>
              <p:nvPr/>
            </p:nvSpPr>
            <p:spPr>
              <a:xfrm>
                <a:off x="3380611" y="24438"/>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服务过程   管理</a:t>
                </a:r>
              </a:p>
            </p:txBody>
          </p:sp>
        </p:grpSp>
        <p:grpSp>
          <p:nvGrpSpPr>
            <p:cNvPr id="63496" name="组合 12"/>
            <p:cNvGrpSpPr>
              <a:grpSpLocks/>
            </p:cNvGrpSpPr>
            <p:nvPr/>
          </p:nvGrpSpPr>
          <p:grpSpPr bwMode="auto">
            <a:xfrm>
              <a:off x="285720" y="1829880"/>
              <a:ext cx="1437410" cy="718705"/>
              <a:chOff x="3359316" y="829772"/>
              <a:chExt cx="1437410" cy="718705"/>
            </a:xfrm>
          </p:grpSpPr>
          <p:sp>
            <p:nvSpPr>
              <p:cNvPr id="26" name="圆角矩形 25"/>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611" y="850306"/>
                <a:ext cx="1394820" cy="67763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grpSp>
          <p:nvGrpSpPr>
            <p:cNvPr id="63497" name="组合 13"/>
            <p:cNvGrpSpPr>
              <a:grpSpLocks/>
            </p:cNvGrpSpPr>
            <p:nvPr/>
          </p:nvGrpSpPr>
          <p:grpSpPr bwMode="auto">
            <a:xfrm>
              <a:off x="285720" y="2656391"/>
              <a:ext cx="1437410" cy="718705"/>
              <a:chOff x="3359316" y="1656283"/>
              <a:chExt cx="1437410" cy="718705"/>
            </a:xfrm>
          </p:grpSpPr>
          <p:sp>
            <p:nvSpPr>
              <p:cNvPr id="24" name="圆角矩形 23"/>
              <p:cNvSpPr/>
              <p:nvPr/>
            </p:nvSpPr>
            <p:spPr>
              <a:xfrm>
                <a:off x="3359316" y="1656283"/>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5" name="圆角矩形 8"/>
              <p:cNvSpPr/>
              <p:nvPr/>
            </p:nvSpPr>
            <p:spPr>
              <a:xfrm>
                <a:off x="3380611" y="1678101"/>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grpSp>
          <p:nvGrpSpPr>
            <p:cNvPr id="63498" name="组合 14"/>
            <p:cNvGrpSpPr>
              <a:grpSpLocks/>
            </p:cNvGrpSpPr>
            <p:nvPr/>
          </p:nvGrpSpPr>
          <p:grpSpPr bwMode="auto">
            <a:xfrm>
              <a:off x="285720" y="3482902"/>
              <a:ext cx="1437410" cy="718705"/>
              <a:chOff x="3359316" y="2482794"/>
              <a:chExt cx="1437410" cy="718705"/>
            </a:xfrm>
          </p:grpSpPr>
          <p:sp>
            <p:nvSpPr>
              <p:cNvPr id="22" name="圆角矩形 21"/>
              <p:cNvSpPr/>
              <p:nvPr/>
            </p:nvSpPr>
            <p:spPr>
              <a:xfrm>
                <a:off x="3359316" y="2482794"/>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611" y="2503971"/>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信息系统安全的保障和管理</a:t>
                </a:r>
              </a:p>
            </p:txBody>
          </p:sp>
        </p:grpSp>
        <p:grpSp>
          <p:nvGrpSpPr>
            <p:cNvPr id="63499" name="组合 15"/>
            <p:cNvGrpSpPr>
              <a:grpSpLocks/>
            </p:cNvGrpSpPr>
            <p:nvPr/>
          </p:nvGrpSpPr>
          <p:grpSpPr bwMode="auto">
            <a:xfrm>
              <a:off x="285720" y="4309414"/>
              <a:ext cx="1437410" cy="718705"/>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29840"/>
                <a:ext cx="1394820" cy="67763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63500" name="组合 16"/>
            <p:cNvGrpSpPr>
              <a:grpSpLocks/>
            </p:cNvGrpSpPr>
            <p:nvPr/>
          </p:nvGrpSpPr>
          <p:grpSpPr bwMode="auto">
            <a:xfrm>
              <a:off x="285720" y="5135925"/>
              <a:ext cx="1437410" cy="718705"/>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34"/>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sp>
        <p:nvSpPr>
          <p:cNvPr id="32" name="圆角矩形标注 31"/>
          <p:cNvSpPr/>
          <p:nvPr/>
        </p:nvSpPr>
        <p:spPr bwMode="auto">
          <a:xfrm>
            <a:off x="1714500" y="1143000"/>
            <a:ext cx="7143750" cy="881063"/>
          </a:xfrm>
          <a:prstGeom prst="wedgeRoundRectCallout">
            <a:avLst>
              <a:gd name="adj1" fmla="val -54966"/>
              <a:gd name="adj2" fmla="val 31283"/>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服务请求和事件管理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受托机构应建立服务请求和事件管理机制，明确服务请求和事件管理流程，及时响应委托机构所托管的信息系统运行服务需求，提高事件处置效率。</a:t>
            </a:r>
          </a:p>
        </p:txBody>
      </p:sp>
      <p:sp>
        <p:nvSpPr>
          <p:cNvPr id="31" name="圆角矩形标注 30"/>
          <p:cNvSpPr/>
          <p:nvPr/>
        </p:nvSpPr>
        <p:spPr bwMode="auto">
          <a:xfrm>
            <a:off x="1714500" y="2143125"/>
            <a:ext cx="7143750" cy="647700"/>
          </a:xfrm>
          <a:prstGeom prst="wedgeRoundRectCallout">
            <a:avLst>
              <a:gd name="adj1" fmla="val -49945"/>
              <a:gd name="adj2" fmla="val -34530"/>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信息系统的配置和变更管理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受托机构应建立信息系统的配置和变更管理机制，明确配置和变更管理流程，明确双方工作界面。</a:t>
            </a:r>
            <a:endParaRPr lang="en-US" altLang="zh-CN" sz="1200" b="0" kern="0" dirty="0">
              <a:latin typeface="幼圆" panose="02010509060101010101" pitchFamily="49" charset="-122"/>
              <a:ea typeface="幼圆" panose="02010509060101010101" pitchFamily="49" charset="-122"/>
            </a:endParaRPr>
          </a:p>
        </p:txBody>
      </p:sp>
      <p:sp>
        <p:nvSpPr>
          <p:cNvPr id="30" name="圆角矩形标注 29"/>
          <p:cNvSpPr/>
          <p:nvPr/>
        </p:nvSpPr>
        <p:spPr bwMode="auto">
          <a:xfrm>
            <a:off x="1714500" y="2925763"/>
            <a:ext cx="7143750" cy="3267075"/>
          </a:xfrm>
          <a:prstGeom prst="wedgeRoundRectCallout">
            <a:avLst>
              <a:gd name="adj1" fmla="val -49945"/>
              <a:gd name="adj2" fmla="val -34530"/>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重大事件的处置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重大事件是指受托机构严重违反服务协议</a:t>
            </a:r>
            <a:r>
              <a:rPr lang="en-US" altLang="zh-CN" sz="1200" b="0" kern="0" dirty="0">
                <a:latin typeface="幼圆" panose="02010509060101010101" pitchFamily="49" charset="-122"/>
                <a:ea typeface="幼圆" panose="02010509060101010101" pitchFamily="49" charset="-122"/>
              </a:rPr>
              <a:t>/</a:t>
            </a:r>
            <a:r>
              <a:rPr lang="zh-CN" altLang="en-US" sz="1200" b="0" kern="0" dirty="0">
                <a:latin typeface="幼圆" panose="02010509060101010101" pitchFamily="49" charset="-122"/>
                <a:ea typeface="幼圆" panose="02010509060101010101" pitchFamily="49" charset="-122"/>
              </a:rPr>
              <a:t>合同约定或对委托机构造成重大损失的事件，包括但不限于因受托机构疏忽或不作为导致的服务等级降低、服务中断、人员财产损失和敏感信息泄露等。</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委托机构和受托机构应根据服务内容、服务范围和服务标准的界定，在服务协议中事先约定事件等级标准和相应的处罚措施</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受托机构应建立完备的风险评估和防范机制，对重大事件风险应进行事先的控制和规避</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委托机构与受托机构应共同建立重大事件联合应急处置和响应机制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重大事件发生后受托机构应积极开展抢救、抢修和救治等应急处置措施，避免事故影响的扩大和蔓延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重大事件发生后受托机构应向委托机构主动提供事件情况的说明</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受托机构有责任配合委托机构对重大事件开展独立或委托第三方调查</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委托机构可在充分评估其影响及制定退出计划的前提下，考虑主动要求服务提供商终止服务</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情节特别严重的，委托机构可考虑取消受托机构服务准入资质，并报监管机构申请对其备案</a:t>
            </a:r>
            <a:endParaRPr lang="en-US" altLang="zh-CN" sz="1200" b="0" kern="0" dirty="0">
              <a:latin typeface="幼圆" panose="02010509060101010101" pitchFamily="49" charset="-122"/>
              <a:ea typeface="幼圆" panose="02010509060101010101" pitchFamily="49" charset="-122"/>
            </a:endParaRPr>
          </a:p>
        </p:txBody>
      </p:sp>
      <p:sp>
        <p:nvSpPr>
          <p:cNvPr id="33"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330633273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9" name="组合 29"/>
          <p:cNvGrpSpPr>
            <a:grpSpLocks/>
          </p:cNvGrpSpPr>
          <p:nvPr/>
        </p:nvGrpSpPr>
        <p:grpSpPr bwMode="auto">
          <a:xfrm>
            <a:off x="214313" y="1571625"/>
            <a:ext cx="1071562" cy="4000500"/>
            <a:chOff x="285720" y="1003369"/>
            <a:chExt cx="1437410" cy="4851261"/>
          </a:xfrm>
        </p:grpSpPr>
        <p:grpSp>
          <p:nvGrpSpPr>
            <p:cNvPr id="65544" name="组合 8"/>
            <p:cNvGrpSpPr>
              <a:grpSpLocks/>
            </p:cNvGrpSpPr>
            <p:nvPr/>
          </p:nvGrpSpPr>
          <p:grpSpPr bwMode="auto">
            <a:xfrm>
              <a:off x="285720" y="1003369"/>
              <a:ext cx="1437410" cy="718705"/>
              <a:chOff x="3359316" y="3261"/>
              <a:chExt cx="1437410" cy="718705"/>
            </a:xfrm>
          </p:grpSpPr>
          <p:sp>
            <p:nvSpPr>
              <p:cNvPr id="28" name="圆角矩形 27"/>
              <p:cNvSpPr/>
              <p:nvPr/>
            </p:nvSpPr>
            <p:spPr>
              <a:xfrm>
                <a:off x="3359316" y="3261"/>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9" name="圆角矩形 4"/>
              <p:cNvSpPr/>
              <p:nvPr/>
            </p:nvSpPr>
            <p:spPr>
              <a:xfrm>
                <a:off x="3380611" y="24438"/>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服务</a:t>
                </a:r>
                <a:r>
                  <a:rPr lang="zh-CN" altLang="en-US" sz="1400" dirty="0" smtClean="0">
                    <a:latin typeface="幼圆" panose="02010509060101010101" pitchFamily="49" charset="-122"/>
                    <a:ea typeface="幼圆" panose="02010509060101010101" pitchFamily="49" charset="-122"/>
                  </a:rPr>
                  <a:t>过程管理</a:t>
                </a:r>
                <a:endParaRPr lang="zh-CN" altLang="en-US" sz="1400" dirty="0">
                  <a:latin typeface="幼圆" panose="02010509060101010101" pitchFamily="49" charset="-122"/>
                  <a:ea typeface="幼圆" panose="02010509060101010101" pitchFamily="49" charset="-122"/>
                </a:endParaRPr>
              </a:p>
            </p:txBody>
          </p:sp>
        </p:grpSp>
        <p:grpSp>
          <p:nvGrpSpPr>
            <p:cNvPr id="65545" name="组合 12"/>
            <p:cNvGrpSpPr>
              <a:grpSpLocks/>
            </p:cNvGrpSpPr>
            <p:nvPr/>
          </p:nvGrpSpPr>
          <p:grpSpPr bwMode="auto">
            <a:xfrm>
              <a:off x="285720" y="1829880"/>
              <a:ext cx="1437410" cy="718705"/>
              <a:chOff x="3359316" y="829772"/>
              <a:chExt cx="1437410" cy="718705"/>
            </a:xfrm>
          </p:grpSpPr>
          <p:sp>
            <p:nvSpPr>
              <p:cNvPr id="26" name="圆角矩形 25"/>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611" y="850306"/>
                <a:ext cx="1394820" cy="67763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grpSp>
          <p:nvGrpSpPr>
            <p:cNvPr id="65546" name="组合 13"/>
            <p:cNvGrpSpPr>
              <a:grpSpLocks/>
            </p:cNvGrpSpPr>
            <p:nvPr/>
          </p:nvGrpSpPr>
          <p:grpSpPr bwMode="auto">
            <a:xfrm>
              <a:off x="285720" y="2656391"/>
              <a:ext cx="1437410" cy="718705"/>
              <a:chOff x="3359316" y="1656283"/>
              <a:chExt cx="1437410" cy="718705"/>
            </a:xfrm>
          </p:grpSpPr>
          <p:sp>
            <p:nvSpPr>
              <p:cNvPr id="24" name="圆角矩形 23"/>
              <p:cNvSpPr/>
              <p:nvPr/>
            </p:nvSpPr>
            <p:spPr>
              <a:xfrm>
                <a:off x="3359316" y="1656283"/>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5" name="圆角矩形 8"/>
              <p:cNvSpPr/>
              <p:nvPr/>
            </p:nvSpPr>
            <p:spPr>
              <a:xfrm>
                <a:off x="3380611" y="1678101"/>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grpSp>
          <p:nvGrpSpPr>
            <p:cNvPr id="65547" name="组合 14"/>
            <p:cNvGrpSpPr>
              <a:grpSpLocks/>
            </p:cNvGrpSpPr>
            <p:nvPr/>
          </p:nvGrpSpPr>
          <p:grpSpPr bwMode="auto">
            <a:xfrm>
              <a:off x="285720" y="3482902"/>
              <a:ext cx="1437410" cy="718705"/>
              <a:chOff x="3359316" y="2482794"/>
              <a:chExt cx="1437410" cy="718705"/>
            </a:xfrm>
          </p:grpSpPr>
          <p:sp>
            <p:nvSpPr>
              <p:cNvPr id="22" name="圆角矩形 21"/>
              <p:cNvSpPr/>
              <p:nvPr/>
            </p:nvSpPr>
            <p:spPr>
              <a:xfrm>
                <a:off x="3359316" y="2482794"/>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611" y="2503971"/>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信息系统安全的保障和管理</a:t>
                </a:r>
              </a:p>
            </p:txBody>
          </p:sp>
        </p:grpSp>
        <p:grpSp>
          <p:nvGrpSpPr>
            <p:cNvPr id="65548" name="组合 15"/>
            <p:cNvGrpSpPr>
              <a:grpSpLocks/>
            </p:cNvGrpSpPr>
            <p:nvPr/>
          </p:nvGrpSpPr>
          <p:grpSpPr bwMode="auto">
            <a:xfrm>
              <a:off x="285720" y="4309414"/>
              <a:ext cx="1437410" cy="718705"/>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29840"/>
                <a:ext cx="1394820" cy="67763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65549" name="组合 16"/>
            <p:cNvGrpSpPr>
              <a:grpSpLocks/>
            </p:cNvGrpSpPr>
            <p:nvPr/>
          </p:nvGrpSpPr>
          <p:grpSpPr bwMode="auto">
            <a:xfrm>
              <a:off x="285720" y="5135925"/>
              <a:ext cx="1437410" cy="718705"/>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34"/>
                <a:ext cx="1394820" cy="6757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sp>
        <p:nvSpPr>
          <p:cNvPr id="32" name="圆角矩形标注 31"/>
          <p:cNvSpPr/>
          <p:nvPr/>
        </p:nvSpPr>
        <p:spPr bwMode="auto">
          <a:xfrm>
            <a:off x="1714500" y="1143000"/>
            <a:ext cx="7143750" cy="881063"/>
          </a:xfrm>
          <a:prstGeom prst="wedgeRoundRectCallout">
            <a:avLst>
              <a:gd name="adj1" fmla="val -54966"/>
              <a:gd name="adj2" fmla="val 31283"/>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服务请求和事件管理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受托机构应建立服务请求和事件管理机制，明确服务请求和事件管理流程，及时响应委托机构所托管的信息系统运行服务需求，提高事件处置效率。</a:t>
            </a:r>
          </a:p>
        </p:txBody>
      </p:sp>
      <p:sp>
        <p:nvSpPr>
          <p:cNvPr id="31" name="圆角矩形标注 30"/>
          <p:cNvSpPr/>
          <p:nvPr/>
        </p:nvSpPr>
        <p:spPr bwMode="auto">
          <a:xfrm>
            <a:off x="1714500" y="2143125"/>
            <a:ext cx="7143750" cy="647700"/>
          </a:xfrm>
          <a:prstGeom prst="wedgeRoundRectCallout">
            <a:avLst>
              <a:gd name="adj1" fmla="val -49945"/>
              <a:gd name="adj2" fmla="val -34530"/>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信息系统的配置和变更管理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受托机构应建立信息系统的配置和变更管理机制，明确配置和变更管理流程，明确双方工作界面。</a:t>
            </a:r>
            <a:endParaRPr lang="en-US" altLang="zh-CN" sz="1200" b="0" kern="0" dirty="0">
              <a:latin typeface="幼圆" panose="02010509060101010101" pitchFamily="49" charset="-122"/>
              <a:ea typeface="幼圆" panose="02010509060101010101" pitchFamily="49" charset="-122"/>
            </a:endParaRPr>
          </a:p>
        </p:txBody>
      </p:sp>
      <p:sp>
        <p:nvSpPr>
          <p:cNvPr id="30" name="圆角矩形标注 29"/>
          <p:cNvSpPr/>
          <p:nvPr/>
        </p:nvSpPr>
        <p:spPr bwMode="auto">
          <a:xfrm>
            <a:off x="1714500" y="2917825"/>
            <a:ext cx="7143750" cy="881063"/>
          </a:xfrm>
          <a:prstGeom prst="wedgeRoundRectCallout">
            <a:avLst>
              <a:gd name="adj1" fmla="val -49945"/>
              <a:gd name="adj2" fmla="val -34530"/>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重大事件的处置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重大事件是指受托机构严重违反服务协议约定或对委托机构造成重大损失的事件，包括但不限于因受托机构疏忽或不作为导致的服务等级降低、服务中断、人员财产损失和敏感信息泄露等。</a:t>
            </a:r>
            <a:endParaRPr lang="en-US" altLang="zh-CN" sz="1200" b="0" kern="0" dirty="0">
              <a:latin typeface="幼圆" panose="02010509060101010101" pitchFamily="49" charset="-122"/>
              <a:ea typeface="幼圆" panose="02010509060101010101" pitchFamily="49" charset="-122"/>
            </a:endParaRPr>
          </a:p>
        </p:txBody>
      </p:sp>
      <p:sp>
        <p:nvSpPr>
          <p:cNvPr id="33" name="圆角矩形标注 32"/>
          <p:cNvSpPr/>
          <p:nvPr/>
        </p:nvSpPr>
        <p:spPr bwMode="auto">
          <a:xfrm>
            <a:off x="1714500" y="3929063"/>
            <a:ext cx="7143750" cy="2101850"/>
          </a:xfrm>
          <a:prstGeom prst="wedgeRoundRectCallout">
            <a:avLst>
              <a:gd name="adj1" fmla="val -49945"/>
              <a:gd name="adj2" fmla="val -34530"/>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其他服务过程管理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40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受托机构还应开展以下服务过程管理。</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建立有效的问题管理流程，及时响应信息系统运行问题，对所有问题进行分类记录，并编制索引，提高同类问题的解决效率</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对问题的处理过程进行跟踪和管理</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根据委托机构业务发展规划配合制定符合其实际情况的能力规划，涵盖生产系统和备份系统 </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对能力规划进行测量和跟踪，及时报告能力偏离，并根据委托机构要求对能力规划进行调整和修订</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建立文档和知识管理制度，建立服务管理知识库</a:t>
            </a:r>
            <a:endParaRPr lang="en-US" altLang="zh-CN" sz="1200" b="0" kern="0" dirty="0">
              <a:latin typeface="幼圆" panose="02010509060101010101" pitchFamily="49" charset="-122"/>
              <a:ea typeface="幼圆" panose="02010509060101010101" pitchFamily="49" charset="-122"/>
            </a:endParaRPr>
          </a:p>
        </p:txBody>
      </p:sp>
      <p:sp>
        <p:nvSpPr>
          <p:cNvPr id="34"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28694196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27"/>
          <p:cNvSpPr/>
          <p:nvPr/>
        </p:nvSpPr>
        <p:spPr>
          <a:xfrm>
            <a:off x="214282" y="1571612"/>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4" name="圆角矩形 23"/>
          <p:cNvSpPr/>
          <p:nvPr/>
        </p:nvSpPr>
        <p:spPr>
          <a:xfrm>
            <a:off x="214282" y="2934755"/>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grpSp>
        <p:nvGrpSpPr>
          <p:cNvPr id="67593" name="组合 34"/>
          <p:cNvGrpSpPr>
            <a:grpSpLocks/>
          </p:cNvGrpSpPr>
          <p:nvPr/>
        </p:nvGrpSpPr>
        <p:grpSpPr bwMode="auto">
          <a:xfrm>
            <a:off x="214313" y="1589088"/>
            <a:ext cx="1071562" cy="3983037"/>
            <a:chOff x="214282" y="1588971"/>
            <a:chExt cx="1071570" cy="3983169"/>
          </a:xfrm>
        </p:grpSpPr>
        <p:sp>
          <p:nvSpPr>
            <p:cNvPr id="29" name="圆角矩形 4"/>
            <p:cNvSpPr/>
            <p:nvPr/>
          </p:nvSpPr>
          <p:spPr>
            <a:xfrm>
              <a:off x="230157" y="1588971"/>
              <a:ext cx="1039820" cy="55723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服务过程 管理</a:t>
              </a:r>
            </a:p>
          </p:txBody>
        </p:sp>
        <p:grpSp>
          <p:nvGrpSpPr>
            <p:cNvPr id="67598" name="组合 12"/>
            <p:cNvGrpSpPr>
              <a:grpSpLocks/>
            </p:cNvGrpSpPr>
            <p:nvPr/>
          </p:nvGrpSpPr>
          <p:grpSpPr bwMode="auto">
            <a:xfrm>
              <a:off x="214282" y="2253183"/>
              <a:ext cx="1071570" cy="592671"/>
              <a:chOff x="3359316" y="829772"/>
              <a:chExt cx="1437410" cy="718705"/>
            </a:xfrm>
          </p:grpSpPr>
          <p:sp>
            <p:nvSpPr>
              <p:cNvPr id="26" name="圆角矩形 25"/>
              <p:cNvSpPr/>
              <p:nvPr/>
            </p:nvSpPr>
            <p:spPr>
              <a:xfrm>
                <a:off x="3359316" y="829772"/>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366" y="850822"/>
                <a:ext cx="1395310" cy="676605"/>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操作管理</a:t>
                </a:r>
              </a:p>
            </p:txBody>
          </p:sp>
        </p:grpSp>
        <p:grpSp>
          <p:nvGrpSpPr>
            <p:cNvPr id="67599" name="组合 33"/>
            <p:cNvGrpSpPr>
              <a:grpSpLocks/>
            </p:cNvGrpSpPr>
            <p:nvPr/>
          </p:nvGrpSpPr>
          <p:grpSpPr bwMode="auto">
            <a:xfrm>
              <a:off x="214282" y="2952114"/>
              <a:ext cx="1071570" cy="2620026"/>
              <a:chOff x="214282" y="2952114"/>
              <a:chExt cx="1071570" cy="2620026"/>
            </a:xfrm>
          </p:grpSpPr>
          <p:sp>
            <p:nvSpPr>
              <p:cNvPr id="25" name="圆角矩形 8"/>
              <p:cNvSpPr/>
              <p:nvPr/>
            </p:nvSpPr>
            <p:spPr>
              <a:xfrm>
                <a:off x="230157" y="2952678"/>
                <a:ext cx="1039820" cy="55723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nvGrpSpPr>
              <p:cNvPr id="67601" name="组合 14"/>
              <p:cNvGrpSpPr>
                <a:grpSpLocks/>
              </p:cNvGrpSpPr>
              <p:nvPr/>
            </p:nvGrpSpPr>
            <p:grpSpPr bwMode="auto">
              <a:xfrm>
                <a:off x="214282" y="3616326"/>
                <a:ext cx="1071570" cy="592671"/>
                <a:chOff x="3359316" y="2482794"/>
                <a:chExt cx="1437410" cy="718705"/>
              </a:xfrm>
            </p:grpSpPr>
            <p:sp>
              <p:nvSpPr>
                <p:cNvPr id="22" name="圆角矩形 21"/>
                <p:cNvSpPr/>
                <p:nvPr/>
              </p:nvSpPr>
              <p:spPr>
                <a:xfrm>
                  <a:off x="3359316" y="2482794"/>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611" y="2503909"/>
                  <a:ext cx="1394820" cy="681504"/>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信息系统安全的保障和管理</a:t>
                  </a:r>
                </a:p>
              </p:txBody>
            </p:sp>
          </p:grpSp>
          <p:grpSp>
            <p:nvGrpSpPr>
              <p:cNvPr id="67602" name="组合 15"/>
              <p:cNvGrpSpPr>
                <a:grpSpLocks/>
              </p:cNvGrpSpPr>
              <p:nvPr/>
            </p:nvGrpSpPr>
            <p:grpSpPr bwMode="auto">
              <a:xfrm>
                <a:off x="214282" y="4297898"/>
                <a:ext cx="1071570" cy="592671"/>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35577"/>
                  <a:ext cx="1394820" cy="671878"/>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67603" name="组合 16"/>
              <p:cNvGrpSpPr>
                <a:grpSpLocks/>
              </p:cNvGrpSpPr>
              <p:nvPr/>
            </p:nvGrpSpPr>
            <p:grpSpPr bwMode="auto">
              <a:xfrm>
                <a:off x="214282" y="4979469"/>
                <a:ext cx="1071570" cy="592671"/>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16"/>
                  <a:ext cx="1394820" cy="67573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grpSp>
      <p:grpSp>
        <p:nvGrpSpPr>
          <p:cNvPr id="67594" name="组合 36"/>
          <p:cNvGrpSpPr>
            <a:grpSpLocks/>
          </p:cNvGrpSpPr>
          <p:nvPr/>
        </p:nvGrpSpPr>
        <p:grpSpPr bwMode="auto">
          <a:xfrm>
            <a:off x="1714500" y="1142755"/>
            <a:ext cx="7143750" cy="4884983"/>
            <a:chOff x="1714480" y="1142739"/>
            <a:chExt cx="7143800" cy="4885696"/>
          </a:xfrm>
          <a:solidFill>
            <a:schemeClr val="bg1"/>
          </a:solidFill>
        </p:grpSpPr>
        <p:sp>
          <p:nvSpPr>
            <p:cNvPr id="32" name="圆角矩形标注 31"/>
            <p:cNvSpPr/>
            <p:nvPr/>
          </p:nvSpPr>
          <p:spPr bwMode="auto">
            <a:xfrm>
              <a:off x="1714480" y="1142984"/>
              <a:ext cx="7143800" cy="4885451"/>
            </a:xfrm>
            <a:prstGeom prst="wedgeRoundRectCallout">
              <a:avLst>
                <a:gd name="adj1" fmla="val -55114"/>
                <a:gd name="adj2" fmla="val -21408"/>
                <a:gd name="adj3" fmla="val 16667"/>
              </a:avLst>
            </a:prstGeom>
            <a:grp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日常操作管理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独立的操作环境，设立门禁控制，并与开发、测试操作环境严格分离</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运行维护值班制度，并制定符合信息系统实际运维情况、流程清晰和内容明确的操作规程</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根据操作规程制定操作手册，操作手册应包括操作日程、操作对象、执行步骤和人员权限等基本要素，以及生产与开发环境中数据、软件的备份流程和要求</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操作记录，关键操作过程双人临岗复核</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a:t>
              </a:r>
              <a:r>
                <a:rPr lang="en-US" altLang="en-US" sz="1200" b="0" kern="0" dirty="0">
                  <a:latin typeface="幼圆" panose="02010509060101010101" pitchFamily="49" charset="-122"/>
                  <a:ea typeface="幼圆" panose="02010509060101010101" pitchFamily="49" charset="-122"/>
                </a:rPr>
                <a:t>7</a:t>
              </a:r>
              <a:r>
                <a:rPr lang="en-US" altLang="zh-CN" sz="1200" b="0" kern="0" dirty="0">
                  <a:latin typeface="幼圆" panose="02010509060101010101" pitchFamily="49" charset="-122"/>
                  <a:ea typeface="幼圆" panose="02010509060101010101" pitchFamily="49" charset="-122"/>
                </a:rPr>
                <a:t>×</a:t>
              </a:r>
              <a:r>
                <a:rPr lang="en-US" altLang="en-US" sz="1200" b="0" kern="0" dirty="0">
                  <a:latin typeface="幼圆" panose="02010509060101010101" pitchFamily="49" charset="-122"/>
                  <a:ea typeface="幼圆" panose="02010509060101010101" pitchFamily="49" charset="-122"/>
                </a:rPr>
                <a:t>24</a:t>
              </a:r>
              <a:r>
                <a:rPr lang="zh-CN" altLang="en-US" sz="1200" b="0" kern="0" dirty="0">
                  <a:latin typeface="幼圆" panose="02010509060101010101" pitchFamily="49" charset="-122"/>
                  <a:ea typeface="幼圆" panose="02010509060101010101" pitchFamily="49" charset="-122"/>
                </a:rPr>
                <a:t>小时现场监控和操作支持体系，并与二线技术团队、管理层和供应商等团队形成明确有效的升级协同机制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按约定时限保存完整的操作记录，确保操作过程可追踪和可审计</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监控和巡检管理 </a:t>
              </a:r>
              <a:r>
                <a:rPr lang="en-US" altLang="zh-CN" sz="1400" b="1" kern="0" dirty="0">
                  <a:solidFill>
                    <a:srgbClr val="C00000"/>
                  </a:solidFill>
                  <a:latin typeface="幼圆" panose="02010509060101010101" pitchFamily="49" charset="-122"/>
                  <a:ea typeface="幼圆" panose="02010509060101010101" pitchFamily="49" charset="-122"/>
                </a:rPr>
                <a:t>—</a:t>
              </a:r>
              <a:endParaRPr lang="en-US" altLang="zh-CN" sz="1200" b="1" kern="0" dirty="0">
                <a:solidFill>
                  <a:srgbClr val="C00000"/>
                </a:solidFill>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建立监控措施，对影响信息系统正常运行的关键对象进行监控并及时预警</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人工值守和自动化工具相结合，对重要信息系统进行</a:t>
              </a:r>
              <a:r>
                <a:rPr lang="en-US" altLang="en-US" sz="1200" b="0" kern="0" dirty="0">
                  <a:latin typeface="幼圆" panose="02010509060101010101" pitchFamily="49" charset="-122"/>
                  <a:ea typeface="幼圆" panose="02010509060101010101" pitchFamily="49" charset="-122"/>
                </a:rPr>
                <a:t>7</a:t>
              </a:r>
              <a:r>
                <a:rPr lang="en-US" altLang="zh-CN" sz="1200" b="0" kern="0" dirty="0">
                  <a:latin typeface="幼圆" panose="02010509060101010101" pitchFamily="49" charset="-122"/>
                  <a:ea typeface="幼圆" panose="02010509060101010101" pitchFamily="49" charset="-122"/>
                </a:rPr>
                <a:t>×</a:t>
              </a:r>
              <a:r>
                <a:rPr lang="en-US" altLang="en-US" sz="1200" b="0" kern="0" dirty="0">
                  <a:latin typeface="幼圆" panose="02010509060101010101" pitchFamily="49" charset="-122"/>
                  <a:ea typeface="幼圆" panose="02010509060101010101" pitchFamily="49" charset="-122"/>
                </a:rPr>
                <a:t>24</a:t>
              </a:r>
              <a:r>
                <a:rPr lang="zh-CN" altLang="en-US" sz="1200" b="0" kern="0" dirty="0">
                  <a:latin typeface="幼圆" panose="02010509060101010101" pitchFamily="49" charset="-122"/>
                  <a:ea typeface="幼圆" panose="02010509060101010101" pitchFamily="49" charset="-122"/>
                </a:rPr>
                <a:t>小时实时监控</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辅助的人工巡检机制</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巡检内容涵盖物理设施、软硬件运行环境和应用执行状况等事项</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明确监控对象的主要监控指标和覆盖范围，自动化监控的指标明确缺省预警阈值，所有监控指标应定期进行评估和更新</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服务方案明确定义监控报警的场景和应对处置流程</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定期分析监控日志，评估运行状态，跟踪处理日志分析中发现的异常事件，并形成评估报告</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有效的信息系统运行日志管理流程</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定期评估监控系统设计与执行的有效性，持续满足运维要求。</a:t>
              </a:r>
            </a:p>
          </p:txBody>
        </p:sp>
        <p:sp>
          <p:nvSpPr>
            <p:cNvPr id="36" name="TextBox 35"/>
            <p:cNvSpPr txBox="1"/>
            <p:nvPr/>
          </p:nvSpPr>
          <p:spPr bwMode="auto">
            <a:xfrm>
              <a:off x="2289159" y="1142739"/>
              <a:ext cx="4033866" cy="306924"/>
            </a:xfrm>
            <a:prstGeom prst="rect">
              <a:avLst/>
            </a:prstGeom>
            <a:grpFill/>
          </p:spPr>
          <p:txBody>
            <a:bodyPr anchor="ctr">
              <a:spAutoFit/>
            </a:bodyPr>
            <a:lstStyle/>
            <a:p>
              <a:pPr eaLnBrk="1" hangingPunct="1">
                <a:lnSpc>
                  <a:spcPct val="114000"/>
                </a:lnSpc>
                <a:spcBef>
                  <a:spcPct val="20000"/>
                </a:spcBef>
                <a:spcAft>
                  <a:spcPts val="40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受托机构：</a:t>
              </a:r>
            </a:p>
          </p:txBody>
        </p:sp>
      </p:grpSp>
      <p:sp>
        <p:nvSpPr>
          <p:cNvPr id="30"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404939129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27"/>
          <p:cNvSpPr/>
          <p:nvPr/>
        </p:nvSpPr>
        <p:spPr>
          <a:xfrm>
            <a:off x="214282" y="1571612"/>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4" name="圆角矩形 23"/>
          <p:cNvSpPr/>
          <p:nvPr/>
        </p:nvSpPr>
        <p:spPr>
          <a:xfrm>
            <a:off x="214282" y="2934755"/>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grpSp>
        <p:nvGrpSpPr>
          <p:cNvPr id="69641" name="组合 34"/>
          <p:cNvGrpSpPr>
            <a:grpSpLocks/>
          </p:cNvGrpSpPr>
          <p:nvPr/>
        </p:nvGrpSpPr>
        <p:grpSpPr bwMode="auto">
          <a:xfrm>
            <a:off x="214313" y="1589088"/>
            <a:ext cx="1071562" cy="3983037"/>
            <a:chOff x="214282" y="1588971"/>
            <a:chExt cx="1071570" cy="3983169"/>
          </a:xfrm>
        </p:grpSpPr>
        <p:sp>
          <p:nvSpPr>
            <p:cNvPr id="29" name="圆角矩形 4"/>
            <p:cNvSpPr/>
            <p:nvPr/>
          </p:nvSpPr>
          <p:spPr>
            <a:xfrm>
              <a:off x="230157" y="1588971"/>
              <a:ext cx="1039820" cy="55723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a:t>
              </a:r>
              <a:r>
                <a:rPr lang="zh-CN" altLang="en-US" sz="1200" dirty="0" smtClean="0">
                  <a:latin typeface="幼圆" panose="02010509060101010101" pitchFamily="49" charset="-122"/>
                  <a:ea typeface="幼圆" panose="02010509060101010101" pitchFamily="49" charset="-122"/>
                </a:rPr>
                <a:t>过程管理</a:t>
              </a:r>
              <a:endParaRPr lang="zh-CN" altLang="en-US" sz="1200" dirty="0">
                <a:latin typeface="幼圆" panose="02010509060101010101" pitchFamily="49" charset="-122"/>
                <a:ea typeface="幼圆" panose="02010509060101010101" pitchFamily="49" charset="-122"/>
              </a:endParaRPr>
            </a:p>
          </p:txBody>
        </p:sp>
        <p:grpSp>
          <p:nvGrpSpPr>
            <p:cNvPr id="69646" name="组合 12"/>
            <p:cNvGrpSpPr>
              <a:grpSpLocks/>
            </p:cNvGrpSpPr>
            <p:nvPr/>
          </p:nvGrpSpPr>
          <p:grpSpPr bwMode="auto">
            <a:xfrm>
              <a:off x="214282" y="2253183"/>
              <a:ext cx="1071570" cy="592671"/>
              <a:chOff x="3359316" y="829772"/>
              <a:chExt cx="1437410" cy="718705"/>
            </a:xfrm>
          </p:grpSpPr>
          <p:sp>
            <p:nvSpPr>
              <p:cNvPr id="26" name="圆角矩形 25"/>
              <p:cNvSpPr/>
              <p:nvPr/>
            </p:nvSpPr>
            <p:spPr>
              <a:xfrm>
                <a:off x="3359316" y="829772"/>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366" y="850822"/>
                <a:ext cx="1395310" cy="676605"/>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操作管理</a:t>
                </a:r>
              </a:p>
            </p:txBody>
          </p:sp>
        </p:grpSp>
        <p:grpSp>
          <p:nvGrpSpPr>
            <p:cNvPr id="69647" name="组合 33"/>
            <p:cNvGrpSpPr>
              <a:grpSpLocks/>
            </p:cNvGrpSpPr>
            <p:nvPr/>
          </p:nvGrpSpPr>
          <p:grpSpPr bwMode="auto">
            <a:xfrm>
              <a:off x="214282" y="2952114"/>
              <a:ext cx="1071570" cy="2620026"/>
              <a:chOff x="214282" y="2952114"/>
              <a:chExt cx="1071570" cy="2620026"/>
            </a:xfrm>
          </p:grpSpPr>
          <p:sp>
            <p:nvSpPr>
              <p:cNvPr id="25" name="圆角矩形 8"/>
              <p:cNvSpPr/>
              <p:nvPr/>
            </p:nvSpPr>
            <p:spPr>
              <a:xfrm>
                <a:off x="230157" y="2952678"/>
                <a:ext cx="1039820" cy="55723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nvGrpSpPr>
              <p:cNvPr id="69649" name="组合 14"/>
              <p:cNvGrpSpPr>
                <a:grpSpLocks/>
              </p:cNvGrpSpPr>
              <p:nvPr/>
            </p:nvGrpSpPr>
            <p:grpSpPr bwMode="auto">
              <a:xfrm>
                <a:off x="214282" y="3616326"/>
                <a:ext cx="1071570" cy="592671"/>
                <a:chOff x="3359316" y="2482794"/>
                <a:chExt cx="1437410" cy="718705"/>
              </a:xfrm>
            </p:grpSpPr>
            <p:sp>
              <p:nvSpPr>
                <p:cNvPr id="22" name="圆角矩形 21"/>
                <p:cNvSpPr/>
                <p:nvPr/>
              </p:nvSpPr>
              <p:spPr>
                <a:xfrm>
                  <a:off x="3359316" y="2482794"/>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611" y="2503909"/>
                  <a:ext cx="1394820" cy="681504"/>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信息系统安全的保障和管理</a:t>
                  </a:r>
                </a:p>
              </p:txBody>
            </p:sp>
          </p:grpSp>
          <p:grpSp>
            <p:nvGrpSpPr>
              <p:cNvPr id="69650" name="组合 15"/>
              <p:cNvGrpSpPr>
                <a:grpSpLocks/>
              </p:cNvGrpSpPr>
              <p:nvPr/>
            </p:nvGrpSpPr>
            <p:grpSpPr bwMode="auto">
              <a:xfrm>
                <a:off x="214282" y="4297898"/>
                <a:ext cx="1071570" cy="592671"/>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35577"/>
                  <a:ext cx="1394820" cy="671878"/>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69651" name="组合 16"/>
              <p:cNvGrpSpPr>
                <a:grpSpLocks/>
              </p:cNvGrpSpPr>
              <p:nvPr/>
            </p:nvGrpSpPr>
            <p:grpSpPr bwMode="auto">
              <a:xfrm>
                <a:off x="214282" y="4979469"/>
                <a:ext cx="1071570" cy="592671"/>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16"/>
                  <a:ext cx="1394820" cy="67573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grpSp>
      <p:grpSp>
        <p:nvGrpSpPr>
          <p:cNvPr id="69642" name="组合 32"/>
          <p:cNvGrpSpPr>
            <a:grpSpLocks/>
          </p:cNvGrpSpPr>
          <p:nvPr/>
        </p:nvGrpSpPr>
        <p:grpSpPr bwMode="auto">
          <a:xfrm>
            <a:off x="1714500" y="1142755"/>
            <a:ext cx="7143750" cy="4691308"/>
            <a:chOff x="1714480" y="1142739"/>
            <a:chExt cx="7143800" cy="4691600"/>
          </a:xfrm>
          <a:solidFill>
            <a:schemeClr val="bg1"/>
          </a:solidFill>
        </p:grpSpPr>
        <p:sp>
          <p:nvSpPr>
            <p:cNvPr id="34" name="圆角矩形标注 33"/>
            <p:cNvSpPr/>
            <p:nvPr/>
          </p:nvSpPr>
          <p:spPr bwMode="auto">
            <a:xfrm>
              <a:off x="1714480" y="1142984"/>
              <a:ext cx="7143800" cy="4691355"/>
            </a:xfrm>
            <a:prstGeom prst="wedgeRoundRectCallout">
              <a:avLst>
                <a:gd name="adj1" fmla="val -55114"/>
                <a:gd name="adj2" fmla="val -21408"/>
                <a:gd name="adj3" fmla="val 16667"/>
              </a:avLst>
            </a:prstGeom>
            <a:grp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日常操作管理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独立的操作环境，设立门禁控制，并与开发、测试操作环境严格分离</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运行维护值班制度，并制定符合信息系统实际运维情况、流程清晰和内容明确的操作规程</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根据操作规程制定操作手册，操作手册应包括操作日程、操作对象、执行步骤和人员权限等</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Wingdings" panose="05000000000000000000" pitchFamily="2" charset="2"/>
                <a:buNone/>
                <a:defRPr/>
              </a:pPr>
              <a:r>
                <a:rPr lang="en-US" altLang="zh-CN" sz="1200" b="0" kern="0" dirty="0">
                  <a:latin typeface="幼圆" panose="02010509060101010101" pitchFamily="49" charset="-122"/>
                  <a:ea typeface="幼圆" panose="02010509060101010101" pitchFamily="49" charset="-122"/>
                </a:rPr>
                <a:t>…………</a:t>
              </a:r>
            </a:p>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监控和巡检管理 </a:t>
              </a:r>
              <a:r>
                <a:rPr lang="en-US" altLang="zh-CN" sz="1400" b="1" kern="0" dirty="0">
                  <a:solidFill>
                    <a:srgbClr val="C00000"/>
                  </a:solidFill>
                  <a:latin typeface="幼圆" panose="02010509060101010101" pitchFamily="49" charset="-122"/>
                  <a:ea typeface="幼圆" panose="02010509060101010101" pitchFamily="49" charset="-122"/>
                </a:rPr>
                <a:t>—</a:t>
              </a:r>
              <a:endParaRPr lang="en-US" altLang="zh-CN" sz="1200" b="1" kern="0" dirty="0">
                <a:solidFill>
                  <a:srgbClr val="C00000"/>
                </a:solidFill>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建立监控措施，对影响信息系统正常运行的关键对象进行监控并及时预警</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人工值守和自动化工具相结合，对重要信息系统进行</a:t>
              </a:r>
              <a:r>
                <a:rPr lang="en-US" altLang="en-US" sz="1200" b="0" kern="0" dirty="0">
                  <a:latin typeface="幼圆" panose="02010509060101010101" pitchFamily="49" charset="-122"/>
                  <a:ea typeface="幼圆" panose="02010509060101010101" pitchFamily="49" charset="-122"/>
                </a:rPr>
                <a:t>7</a:t>
              </a:r>
              <a:r>
                <a:rPr lang="en-US" altLang="zh-CN" sz="1200" b="0" kern="0" dirty="0">
                  <a:latin typeface="幼圆" panose="02010509060101010101" pitchFamily="49" charset="-122"/>
                  <a:ea typeface="幼圆" panose="02010509060101010101" pitchFamily="49" charset="-122"/>
                </a:rPr>
                <a:t>×</a:t>
              </a:r>
              <a:r>
                <a:rPr lang="en-US" altLang="en-US" sz="1200" b="0" kern="0" dirty="0">
                  <a:latin typeface="幼圆" panose="02010509060101010101" pitchFamily="49" charset="-122"/>
                  <a:ea typeface="幼圆" panose="02010509060101010101" pitchFamily="49" charset="-122"/>
                </a:rPr>
                <a:t>24</a:t>
              </a:r>
              <a:r>
                <a:rPr lang="zh-CN" altLang="en-US" sz="1200" b="0" kern="0" dirty="0">
                  <a:latin typeface="幼圆" panose="02010509060101010101" pitchFamily="49" charset="-122"/>
                  <a:ea typeface="幼圆" panose="02010509060101010101" pitchFamily="49" charset="-122"/>
                </a:rPr>
                <a:t>小时实时监控</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辅助的人工巡检机制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Wingdings" panose="05000000000000000000" pitchFamily="2" charset="2"/>
                <a:buNone/>
                <a:defRPr/>
              </a:pPr>
              <a:r>
                <a:rPr lang="en-US" altLang="zh-CN" sz="1200" b="0" kern="0" dirty="0">
                  <a:latin typeface="幼圆" panose="02010509060101010101" pitchFamily="49" charset="-122"/>
                  <a:ea typeface="幼圆" panose="02010509060101010101" pitchFamily="49" charset="-122"/>
                </a:rPr>
                <a:t>…………</a:t>
              </a:r>
            </a:p>
            <a:p>
              <a:pPr eaLnBrk="1" hangingPunct="1">
                <a:lnSpc>
                  <a:spcPct val="114000"/>
                </a:lnSpc>
                <a:spcBef>
                  <a:spcPts val="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数据管理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ts val="0"/>
                </a:spcBef>
                <a:spcAft>
                  <a:spcPts val="0"/>
                </a:spcAft>
                <a:buFont typeface="Arial" pitchFamily="34" charset="0"/>
                <a:buChar char="•"/>
                <a:defRPr/>
              </a:pPr>
              <a:r>
                <a:rPr lang="zh-CN" altLang="en-US" sz="120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数据管理包括电子数据、纸质数据以及存放相关数据信息介质的管理</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与委托机构协商确定数据管理策略</a:t>
              </a:r>
              <a:r>
                <a:rPr lang="en-US" altLang="zh-CN" sz="1200" b="0" kern="0" dirty="0">
                  <a:latin typeface="幼圆" panose="02010509060101010101" pitchFamily="49" charset="-122"/>
                  <a:ea typeface="幼圆" panose="02010509060101010101" pitchFamily="49" charset="-122"/>
                </a:rPr>
                <a:t>,</a:t>
              </a:r>
              <a:r>
                <a:rPr lang="zh-CN" altLang="en-US" sz="1200" b="0" kern="0" dirty="0">
                  <a:latin typeface="幼圆" panose="02010509060101010101" pitchFamily="49" charset="-122"/>
                  <a:ea typeface="幼圆" panose="02010509060101010101" pitchFamily="49" charset="-122"/>
                </a:rPr>
                <a:t>数据管理策略应满足监管和法规要求</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根据确定的数据管理策略建立数据管理规程，明确数据管理的具体办法和措施</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制定数据保管、备份及验证策略</a:t>
              </a:r>
              <a:r>
                <a:rPr lang="en-US" altLang="zh-CN" sz="1200" b="0" kern="0" dirty="0">
                  <a:latin typeface="幼圆" panose="02010509060101010101" pitchFamily="49" charset="-122"/>
                  <a:ea typeface="幼圆" panose="02010509060101010101" pitchFamily="49" charset="-122"/>
                </a:rPr>
                <a:t>,</a:t>
              </a:r>
              <a:r>
                <a:rPr lang="zh-CN" altLang="en-US" sz="1200" b="0" kern="0" dirty="0">
                  <a:latin typeface="幼圆" panose="02010509060101010101" pitchFamily="49" charset="-122"/>
                  <a:ea typeface="幼圆" panose="02010509060101010101" pitchFamily="49" charset="-122"/>
                </a:rPr>
                <a:t>并按照所制定管理策略的要求，对数据的完整性、可用性进行定期验证</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根据约定期限保留所有委托机构数据的维护记录</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根据服务对象和服务需求，明确自身生产环境正常运行所需的重要业务数据、系统数据的备份策略和备份方法等，以响应和支持用户服务的恢复</a:t>
              </a:r>
              <a:endParaRPr lang="en-US" altLang="zh-CN" sz="1200" b="0" kern="0" dirty="0">
                <a:latin typeface="幼圆" panose="02010509060101010101" pitchFamily="49" charset="-122"/>
                <a:ea typeface="幼圆" panose="02010509060101010101" pitchFamily="49" charset="-122"/>
              </a:endParaRPr>
            </a:p>
          </p:txBody>
        </p:sp>
        <p:sp>
          <p:nvSpPr>
            <p:cNvPr id="35" name="TextBox 34"/>
            <p:cNvSpPr txBox="1"/>
            <p:nvPr/>
          </p:nvSpPr>
          <p:spPr bwMode="auto">
            <a:xfrm>
              <a:off x="2289159" y="1142739"/>
              <a:ext cx="4033866" cy="306898"/>
            </a:xfrm>
            <a:prstGeom prst="rect">
              <a:avLst/>
            </a:prstGeom>
            <a:grpFill/>
          </p:spPr>
          <p:txBody>
            <a:bodyPr anchor="ctr">
              <a:spAutoFit/>
            </a:bodyPr>
            <a:lstStyle/>
            <a:p>
              <a:pPr eaLnBrk="1" hangingPunct="1">
                <a:lnSpc>
                  <a:spcPct val="114000"/>
                </a:lnSpc>
                <a:spcBef>
                  <a:spcPct val="20000"/>
                </a:spcBef>
                <a:spcAft>
                  <a:spcPts val="40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受托机构：</a:t>
              </a:r>
            </a:p>
          </p:txBody>
        </p:sp>
      </p:grpSp>
      <p:sp>
        <p:nvSpPr>
          <p:cNvPr id="30"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314845368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27"/>
          <p:cNvSpPr/>
          <p:nvPr/>
        </p:nvSpPr>
        <p:spPr>
          <a:xfrm>
            <a:off x="214282" y="1571612"/>
            <a:ext cx="1071570" cy="592671"/>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6" name="圆角矩形 25"/>
          <p:cNvSpPr/>
          <p:nvPr/>
        </p:nvSpPr>
        <p:spPr>
          <a:xfrm>
            <a:off x="214282" y="2253183"/>
            <a:ext cx="1071570" cy="592671"/>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2" name="圆角矩形 21"/>
          <p:cNvSpPr/>
          <p:nvPr/>
        </p:nvSpPr>
        <p:spPr>
          <a:xfrm>
            <a:off x="214282" y="3616326"/>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grpSp>
        <p:nvGrpSpPr>
          <p:cNvPr id="71692" name="组合 29"/>
          <p:cNvGrpSpPr>
            <a:grpSpLocks/>
          </p:cNvGrpSpPr>
          <p:nvPr/>
        </p:nvGrpSpPr>
        <p:grpSpPr bwMode="auto">
          <a:xfrm>
            <a:off x="214313" y="1589088"/>
            <a:ext cx="1071562" cy="3983037"/>
            <a:chOff x="214282" y="1588971"/>
            <a:chExt cx="1071570" cy="3983169"/>
          </a:xfrm>
        </p:grpSpPr>
        <p:sp>
          <p:nvSpPr>
            <p:cNvPr id="29" name="圆角矩形 4"/>
            <p:cNvSpPr/>
            <p:nvPr/>
          </p:nvSpPr>
          <p:spPr>
            <a:xfrm>
              <a:off x="229974" y="1588971"/>
              <a:ext cx="1040185" cy="557954"/>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a:t>
              </a:r>
              <a:r>
                <a:rPr lang="zh-CN" altLang="en-US" sz="1200" dirty="0" smtClean="0">
                  <a:latin typeface="幼圆" panose="02010509060101010101" pitchFamily="49" charset="-122"/>
                  <a:ea typeface="幼圆" panose="02010509060101010101" pitchFamily="49" charset="-122"/>
                </a:rPr>
                <a:t>过程管理</a:t>
              </a:r>
              <a:endParaRPr lang="zh-CN" altLang="en-US" sz="1200" dirty="0">
                <a:latin typeface="幼圆" panose="02010509060101010101" pitchFamily="49" charset="-122"/>
                <a:ea typeface="幼圆" panose="02010509060101010101" pitchFamily="49" charset="-122"/>
              </a:endParaRPr>
            </a:p>
          </p:txBody>
        </p:sp>
        <p:sp>
          <p:nvSpPr>
            <p:cNvPr id="27" name="圆角矩形 6"/>
            <p:cNvSpPr/>
            <p:nvPr/>
          </p:nvSpPr>
          <p:spPr>
            <a:xfrm>
              <a:off x="229974" y="2270542"/>
              <a:ext cx="1040185" cy="557954"/>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nvGrpSpPr>
            <p:cNvPr id="71701" name="组合 13"/>
            <p:cNvGrpSpPr>
              <a:grpSpLocks/>
            </p:cNvGrpSpPr>
            <p:nvPr/>
          </p:nvGrpSpPr>
          <p:grpSpPr bwMode="auto">
            <a:xfrm>
              <a:off x="214282" y="2934755"/>
              <a:ext cx="1071570" cy="592671"/>
              <a:chOff x="3359316" y="1656283"/>
              <a:chExt cx="1437410" cy="718705"/>
            </a:xfrm>
          </p:grpSpPr>
          <p:sp>
            <p:nvSpPr>
              <p:cNvPr id="24" name="圆角矩形 23"/>
              <p:cNvSpPr/>
              <p:nvPr/>
            </p:nvSpPr>
            <p:spPr>
              <a:xfrm>
                <a:off x="3359316" y="1656283"/>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5" name="圆角矩形 8"/>
              <p:cNvSpPr/>
              <p:nvPr/>
            </p:nvSpPr>
            <p:spPr>
              <a:xfrm>
                <a:off x="3380366" y="1677333"/>
                <a:ext cx="1395310" cy="676605"/>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应用管理</a:t>
                </a:r>
              </a:p>
            </p:txBody>
          </p:sp>
        </p:grpSp>
        <p:sp>
          <p:nvSpPr>
            <p:cNvPr id="23" name="圆角矩形 10"/>
            <p:cNvSpPr/>
            <p:nvPr/>
          </p:nvSpPr>
          <p:spPr>
            <a:xfrm>
              <a:off x="230157" y="3633739"/>
              <a:ext cx="1039820" cy="55723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信息系统安全的保障和管理</a:t>
              </a:r>
            </a:p>
          </p:txBody>
        </p:sp>
        <p:grpSp>
          <p:nvGrpSpPr>
            <p:cNvPr id="71703" name="组合 15"/>
            <p:cNvGrpSpPr>
              <a:grpSpLocks/>
            </p:cNvGrpSpPr>
            <p:nvPr/>
          </p:nvGrpSpPr>
          <p:grpSpPr bwMode="auto">
            <a:xfrm>
              <a:off x="214282" y="4297898"/>
              <a:ext cx="1071570" cy="592671"/>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29801"/>
                <a:ext cx="1394820" cy="677654"/>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71704" name="组合 16"/>
            <p:cNvGrpSpPr>
              <a:grpSpLocks/>
            </p:cNvGrpSpPr>
            <p:nvPr/>
          </p:nvGrpSpPr>
          <p:grpSpPr bwMode="auto">
            <a:xfrm>
              <a:off x="214282" y="4979469"/>
              <a:ext cx="1071570" cy="592671"/>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16"/>
                <a:ext cx="1394820" cy="67573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sp>
        <p:nvSpPr>
          <p:cNvPr id="32" name="圆角矩形标注 31"/>
          <p:cNvSpPr/>
          <p:nvPr/>
        </p:nvSpPr>
        <p:spPr bwMode="auto">
          <a:xfrm>
            <a:off x="1714500" y="1143000"/>
            <a:ext cx="7143750" cy="1771650"/>
          </a:xfrm>
          <a:prstGeom prst="wedgeRoundRectCallout">
            <a:avLst>
              <a:gd name="adj1" fmla="val -49945"/>
              <a:gd name="adj2" fmla="val 27119"/>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需求管理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与委托机构就需求管理进行约定，将开发需求纳入项目管理体系，确保业务需求得到及时响应</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规范软件项目需求评审活动，组织项目干系人共同识别需求和需求风险，与委托机构共同确认需求范围。评审专家应由业务专家和技术专家组成</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建立用户需求管理制度及工作流程</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建立需求跟踪机制，定期向委托机构报告实施进度</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建立需求变更控制流程，当系统需求发生变更时，应遵循变更流程实施变更，并及时更新相关文档</a:t>
            </a:r>
            <a:endParaRPr lang="en-US" altLang="zh-CN" sz="1200" b="0" kern="0" dirty="0">
              <a:latin typeface="幼圆" panose="02010509060101010101" pitchFamily="49" charset="-122"/>
              <a:ea typeface="幼圆" panose="02010509060101010101" pitchFamily="49" charset="-122"/>
            </a:endParaRPr>
          </a:p>
        </p:txBody>
      </p:sp>
      <p:sp>
        <p:nvSpPr>
          <p:cNvPr id="31" name="圆角矩形标注 30"/>
          <p:cNvSpPr/>
          <p:nvPr/>
        </p:nvSpPr>
        <p:spPr bwMode="auto">
          <a:xfrm>
            <a:off x="1714500" y="3000375"/>
            <a:ext cx="7143750" cy="3402013"/>
          </a:xfrm>
          <a:prstGeom prst="wedgeRoundRectCallout">
            <a:avLst>
              <a:gd name="adj1" fmla="val -54868"/>
              <a:gd name="adj2" fmla="val -43910"/>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开发管理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ts val="0"/>
              </a:spcBef>
              <a:spcAft>
                <a:spcPts val="0"/>
              </a:spcAft>
              <a:buFont typeface="Arial" pitchFamily="34" charset="0"/>
              <a:buChar char="•"/>
              <a:defRPr/>
            </a:pPr>
            <a:r>
              <a:rPr lang="zh-CN" altLang="en-US" sz="120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制定科学的开发制度，确保软件设计满足安全要求、监管标准和编码规范，保证代码的一致性、兼容性和可维护性</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根据服务约定与委托机构确定开发计划，软件开发过程各阶段的任务、要求和交付文件等应有明确要求</a:t>
            </a:r>
            <a:r>
              <a:rPr lang="en-US" altLang="en-US" sz="1200" b="0" kern="0" dirty="0">
                <a:latin typeface="幼圆" panose="02010509060101010101" pitchFamily="49" charset="-122"/>
                <a:ea typeface="幼圆" panose="02010509060101010101" pitchFamily="49" charset="-122"/>
              </a:rPr>
              <a:t>,</a:t>
            </a:r>
            <a:r>
              <a:rPr lang="zh-CN" altLang="en-US" sz="1200" b="0" kern="0" dirty="0">
                <a:latin typeface="幼圆" panose="02010509060101010101" pitchFamily="49" charset="-122"/>
                <a:ea typeface="幼圆" panose="02010509060101010101" pitchFamily="49" charset="-122"/>
              </a:rPr>
              <a:t>实现软件开发过程的标准化，并及时通报开发进度</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充分考虑系统稳定性、安全性、可靠性和可扩展性，明确系统体系结构、组件模块划分、模块控制的流程、接口和数据结构等内容，确保覆盖系统需求范围，支持需求与设计双向跟踪</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涉及历史数据迁移的开发需求，应制定切实可行的数据迁移方案，并验证数据有效性，确保迁移后数据的完整性、安全性和可用性</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建立开发单元自测机制，测试应覆盖系统功能的各分支流程</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开发过程中设计、计划等文件的补充和修订，应通过周密的控制以保持文件与程序产品的一致性，保持各种文件之间的一致性和文件的安全性</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将生产系统与开发系统、测试系统的管理职能进行分离</a:t>
            </a:r>
            <a:r>
              <a:rPr lang="en-US" altLang="en-US"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禁止开发人员进入生产系统，确保生产环境及系统的可靠性、完整性和可维护性</a:t>
            </a:r>
            <a:endParaRPr lang="en-US" altLang="zh-CN" sz="1200" b="0" kern="0" dirty="0">
              <a:latin typeface="幼圆" panose="02010509060101010101" pitchFamily="49" charset="-122"/>
              <a:ea typeface="幼圆" panose="02010509060101010101" pitchFamily="49" charset="-122"/>
            </a:endParaRPr>
          </a:p>
        </p:txBody>
      </p:sp>
      <p:sp>
        <p:nvSpPr>
          <p:cNvPr id="30"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3253332402"/>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27"/>
          <p:cNvSpPr/>
          <p:nvPr/>
        </p:nvSpPr>
        <p:spPr>
          <a:xfrm>
            <a:off x="214282" y="1571612"/>
            <a:ext cx="1071570" cy="592671"/>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6" name="圆角矩形 25"/>
          <p:cNvSpPr/>
          <p:nvPr/>
        </p:nvSpPr>
        <p:spPr>
          <a:xfrm>
            <a:off x="214282" y="2253183"/>
            <a:ext cx="1071570" cy="592671"/>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2" name="圆角矩形 21"/>
          <p:cNvSpPr/>
          <p:nvPr/>
        </p:nvSpPr>
        <p:spPr>
          <a:xfrm>
            <a:off x="214282" y="3616326"/>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grpSp>
        <p:nvGrpSpPr>
          <p:cNvPr id="73740" name="组合 29"/>
          <p:cNvGrpSpPr>
            <a:grpSpLocks/>
          </p:cNvGrpSpPr>
          <p:nvPr/>
        </p:nvGrpSpPr>
        <p:grpSpPr bwMode="auto">
          <a:xfrm>
            <a:off x="214313" y="1589088"/>
            <a:ext cx="1071562" cy="3983037"/>
            <a:chOff x="214282" y="1588971"/>
            <a:chExt cx="1071570" cy="3983169"/>
          </a:xfrm>
        </p:grpSpPr>
        <p:sp>
          <p:nvSpPr>
            <p:cNvPr id="29" name="圆角矩形 4"/>
            <p:cNvSpPr/>
            <p:nvPr/>
          </p:nvSpPr>
          <p:spPr>
            <a:xfrm>
              <a:off x="229974" y="1588971"/>
              <a:ext cx="1040185" cy="557954"/>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a:t>
              </a:r>
              <a:r>
                <a:rPr lang="zh-CN" altLang="en-US" sz="1200" dirty="0" smtClean="0">
                  <a:latin typeface="幼圆" panose="02010509060101010101" pitchFamily="49" charset="-122"/>
                  <a:ea typeface="幼圆" panose="02010509060101010101" pitchFamily="49" charset="-122"/>
                </a:rPr>
                <a:t>过程管理</a:t>
              </a:r>
              <a:endParaRPr lang="zh-CN" altLang="en-US" sz="1200" dirty="0">
                <a:latin typeface="幼圆" panose="02010509060101010101" pitchFamily="49" charset="-122"/>
                <a:ea typeface="幼圆" panose="02010509060101010101" pitchFamily="49" charset="-122"/>
              </a:endParaRPr>
            </a:p>
          </p:txBody>
        </p:sp>
        <p:sp>
          <p:nvSpPr>
            <p:cNvPr id="27" name="圆角矩形 6"/>
            <p:cNvSpPr/>
            <p:nvPr/>
          </p:nvSpPr>
          <p:spPr>
            <a:xfrm>
              <a:off x="229974" y="2270542"/>
              <a:ext cx="1040185" cy="557954"/>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nvGrpSpPr>
            <p:cNvPr id="73750" name="组合 13"/>
            <p:cNvGrpSpPr>
              <a:grpSpLocks/>
            </p:cNvGrpSpPr>
            <p:nvPr/>
          </p:nvGrpSpPr>
          <p:grpSpPr bwMode="auto">
            <a:xfrm>
              <a:off x="214282" y="2934755"/>
              <a:ext cx="1071570" cy="592671"/>
              <a:chOff x="3359316" y="1656283"/>
              <a:chExt cx="1437410" cy="718705"/>
            </a:xfrm>
          </p:grpSpPr>
          <p:sp>
            <p:nvSpPr>
              <p:cNvPr id="24" name="圆角矩形 23"/>
              <p:cNvSpPr/>
              <p:nvPr/>
            </p:nvSpPr>
            <p:spPr>
              <a:xfrm>
                <a:off x="3359316" y="1656283"/>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5" name="圆角矩形 8"/>
              <p:cNvSpPr/>
              <p:nvPr/>
            </p:nvSpPr>
            <p:spPr>
              <a:xfrm>
                <a:off x="3380366" y="1677333"/>
                <a:ext cx="1395310" cy="676605"/>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应用管理</a:t>
                </a:r>
              </a:p>
            </p:txBody>
          </p:sp>
        </p:grpSp>
        <p:sp>
          <p:nvSpPr>
            <p:cNvPr id="23" name="圆角矩形 10"/>
            <p:cNvSpPr/>
            <p:nvPr/>
          </p:nvSpPr>
          <p:spPr>
            <a:xfrm>
              <a:off x="230157" y="3633739"/>
              <a:ext cx="1039820" cy="55723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信息系统安全的保障和管理</a:t>
              </a:r>
            </a:p>
          </p:txBody>
        </p:sp>
        <p:grpSp>
          <p:nvGrpSpPr>
            <p:cNvPr id="73752" name="组合 15"/>
            <p:cNvGrpSpPr>
              <a:grpSpLocks/>
            </p:cNvGrpSpPr>
            <p:nvPr/>
          </p:nvGrpSpPr>
          <p:grpSpPr bwMode="auto">
            <a:xfrm>
              <a:off x="214282" y="4297898"/>
              <a:ext cx="1071570" cy="592671"/>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29801"/>
                <a:ext cx="1394820" cy="677654"/>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73753" name="组合 16"/>
            <p:cNvGrpSpPr>
              <a:grpSpLocks/>
            </p:cNvGrpSpPr>
            <p:nvPr/>
          </p:nvGrpSpPr>
          <p:grpSpPr bwMode="auto">
            <a:xfrm>
              <a:off x="214282" y="4979469"/>
              <a:ext cx="1071570" cy="592671"/>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16"/>
                <a:ext cx="1394820" cy="67573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sp>
        <p:nvSpPr>
          <p:cNvPr id="32" name="圆角矩形标注 31"/>
          <p:cNvSpPr/>
          <p:nvPr/>
        </p:nvSpPr>
        <p:spPr bwMode="auto">
          <a:xfrm>
            <a:off x="1714500" y="1143000"/>
            <a:ext cx="7143750" cy="1073150"/>
          </a:xfrm>
          <a:prstGeom prst="wedgeRoundRectCallout">
            <a:avLst>
              <a:gd name="adj1" fmla="val -49945"/>
              <a:gd name="adj2" fmla="val 28804"/>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测试管理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对系统上线运行前的测试工作进行规范管理，由需求提出方组织测试并对测试过程进行审查</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通过主机分离、物理隔离和操作环境分离等方法把测试环境与生产环境严格隔离</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对测试结果和测试方给出的测试报告进行分析评估，确定是否可以投产</a:t>
            </a:r>
          </a:p>
        </p:txBody>
      </p:sp>
      <p:sp>
        <p:nvSpPr>
          <p:cNvPr id="31" name="圆角矩形标注 30"/>
          <p:cNvSpPr/>
          <p:nvPr/>
        </p:nvSpPr>
        <p:spPr bwMode="auto">
          <a:xfrm>
            <a:off x="1714500" y="2357438"/>
            <a:ext cx="7143750" cy="1558925"/>
          </a:xfrm>
          <a:prstGeom prst="wedgeRoundRectCallout">
            <a:avLst>
              <a:gd name="adj1" fmla="val -54868"/>
              <a:gd name="adj2" fmla="val 2942"/>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投产管理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当建立投产评审、审批和部署等制度，规范投产管理流程，充分识别并控制投产及变更可能造成的操作风险、法律风险和声誉风险</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与委托机构共同制定系统回退和应急处置计划和流程，必要时应实施演练</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根据委托机构的上线要求安排投产，并由委托机构在生产环境上及时进行验证</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在信息系统投产后一定时期内持续跟踪运行情况，确保系统安全稳定运行</a:t>
            </a:r>
            <a:endParaRPr lang="en-US" altLang="zh-CN" sz="1200" b="0" kern="0" dirty="0">
              <a:latin typeface="幼圆" panose="02010509060101010101" pitchFamily="49" charset="-122"/>
              <a:ea typeface="幼圆" panose="02010509060101010101" pitchFamily="49" charset="-122"/>
            </a:endParaRPr>
          </a:p>
        </p:txBody>
      </p:sp>
      <p:sp>
        <p:nvSpPr>
          <p:cNvPr id="30" name="圆角矩形标注 29"/>
          <p:cNvSpPr/>
          <p:nvPr/>
        </p:nvSpPr>
        <p:spPr bwMode="auto">
          <a:xfrm>
            <a:off x="1714500" y="4062413"/>
            <a:ext cx="7143750" cy="2005012"/>
          </a:xfrm>
          <a:prstGeom prst="wedgeRoundRectCallout">
            <a:avLst>
              <a:gd name="adj1" fmla="val -49945"/>
              <a:gd name="adj2" fmla="val 30015"/>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版本管理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与委托机构在服务方案中明确需要纳入版本管理的范围，对约定范围内的源代码和文档版本进行分类管理</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建立统一的版本管理制度，并与委托机构预先确定受托机构统一版本还是委托机构独立版本</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建立版本的访问控制和备份管理，以防止意外修改、泄露和丢失，保障版本的安全性、一致性和可恢复性</a:t>
            </a: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与受托机构就版本升级事项进行约定，把版本升级纳入版本管理的控制之下，提供严格定义的升级方法，谨慎地控制版本的升级</a:t>
            </a:r>
            <a:endParaRPr lang="en-US" altLang="zh-CN" sz="1200" b="0" kern="0" dirty="0">
              <a:latin typeface="幼圆" panose="02010509060101010101" pitchFamily="49" charset="-122"/>
              <a:ea typeface="幼圆" panose="02010509060101010101" pitchFamily="49" charset="-122"/>
            </a:endParaRPr>
          </a:p>
        </p:txBody>
      </p:sp>
      <p:sp>
        <p:nvSpPr>
          <p:cNvPr id="33"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123886474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圆角矩形 23"/>
          <p:cNvSpPr/>
          <p:nvPr/>
        </p:nvSpPr>
        <p:spPr>
          <a:xfrm>
            <a:off x="214282" y="2934755"/>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grpSp>
        <p:nvGrpSpPr>
          <p:cNvPr id="75782" name="组合 34"/>
          <p:cNvGrpSpPr>
            <a:grpSpLocks/>
          </p:cNvGrpSpPr>
          <p:nvPr/>
        </p:nvGrpSpPr>
        <p:grpSpPr bwMode="auto">
          <a:xfrm>
            <a:off x="214313" y="1571625"/>
            <a:ext cx="1071562" cy="4000500"/>
            <a:chOff x="214282" y="1571612"/>
            <a:chExt cx="1071570" cy="4000528"/>
          </a:xfrm>
        </p:grpSpPr>
        <p:grpSp>
          <p:nvGrpSpPr>
            <p:cNvPr id="75784" name="组合 32"/>
            <p:cNvGrpSpPr>
              <a:grpSpLocks/>
            </p:cNvGrpSpPr>
            <p:nvPr/>
          </p:nvGrpSpPr>
          <p:grpSpPr bwMode="auto">
            <a:xfrm>
              <a:off x="214282" y="1571612"/>
              <a:ext cx="1071570" cy="592671"/>
              <a:chOff x="214282" y="1571612"/>
              <a:chExt cx="1071570" cy="592671"/>
            </a:xfrm>
          </p:grpSpPr>
          <p:sp>
            <p:nvSpPr>
              <p:cNvPr id="28" name="圆角矩形 27"/>
              <p:cNvSpPr/>
              <p:nvPr/>
            </p:nvSpPr>
            <p:spPr>
              <a:xfrm>
                <a:off x="214282" y="1571612"/>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9" name="圆角矩形 4"/>
              <p:cNvSpPr/>
              <p:nvPr/>
            </p:nvSpPr>
            <p:spPr>
              <a:xfrm>
                <a:off x="230157" y="1589075"/>
                <a:ext cx="1039820" cy="557216"/>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a:t>
                </a:r>
                <a:r>
                  <a:rPr lang="zh-CN" altLang="en-US" sz="1200" dirty="0" smtClean="0">
                    <a:latin typeface="幼圆" panose="02010509060101010101" pitchFamily="49" charset="-122"/>
                    <a:ea typeface="幼圆" panose="02010509060101010101" pitchFamily="49" charset="-122"/>
                  </a:rPr>
                  <a:t>过程管理</a:t>
                </a:r>
                <a:endParaRPr lang="zh-CN" altLang="en-US" sz="1200" dirty="0">
                  <a:latin typeface="幼圆" panose="02010509060101010101" pitchFamily="49" charset="-122"/>
                  <a:ea typeface="幼圆" panose="02010509060101010101" pitchFamily="49" charset="-122"/>
                </a:endParaRPr>
              </a:p>
            </p:txBody>
          </p:sp>
        </p:grpSp>
        <p:grpSp>
          <p:nvGrpSpPr>
            <p:cNvPr id="75785" name="组合 12"/>
            <p:cNvGrpSpPr>
              <a:grpSpLocks/>
            </p:cNvGrpSpPr>
            <p:nvPr/>
          </p:nvGrpSpPr>
          <p:grpSpPr bwMode="auto">
            <a:xfrm>
              <a:off x="214282" y="2253183"/>
              <a:ext cx="1071570" cy="592671"/>
              <a:chOff x="3359316" y="829772"/>
              <a:chExt cx="1437410" cy="718705"/>
            </a:xfrm>
          </p:grpSpPr>
          <p:sp>
            <p:nvSpPr>
              <p:cNvPr id="26" name="圆角矩形 25"/>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366" y="850822"/>
                <a:ext cx="1395310" cy="676605"/>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grpSp>
          <p:nvGrpSpPr>
            <p:cNvPr id="75786" name="组合 33"/>
            <p:cNvGrpSpPr>
              <a:grpSpLocks/>
            </p:cNvGrpSpPr>
            <p:nvPr/>
          </p:nvGrpSpPr>
          <p:grpSpPr bwMode="auto">
            <a:xfrm>
              <a:off x="214282" y="2952114"/>
              <a:ext cx="1071570" cy="2620026"/>
              <a:chOff x="214282" y="2952114"/>
              <a:chExt cx="1071570" cy="2620026"/>
            </a:xfrm>
          </p:grpSpPr>
          <p:sp>
            <p:nvSpPr>
              <p:cNvPr id="25" name="圆角矩形 8"/>
              <p:cNvSpPr/>
              <p:nvPr/>
            </p:nvSpPr>
            <p:spPr>
              <a:xfrm>
                <a:off x="230157" y="2952747"/>
                <a:ext cx="1039820" cy="55721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nvGrpSpPr>
              <p:cNvPr id="75788" name="组合 14"/>
              <p:cNvGrpSpPr>
                <a:grpSpLocks/>
              </p:cNvGrpSpPr>
              <p:nvPr/>
            </p:nvGrpSpPr>
            <p:grpSpPr bwMode="auto">
              <a:xfrm>
                <a:off x="214282" y="3616326"/>
                <a:ext cx="1071570" cy="592671"/>
                <a:chOff x="3359316" y="2482794"/>
                <a:chExt cx="1437410" cy="718705"/>
              </a:xfrm>
            </p:grpSpPr>
            <p:sp>
              <p:nvSpPr>
                <p:cNvPr id="22" name="圆角矩形 21"/>
                <p:cNvSpPr/>
                <p:nvPr/>
              </p:nvSpPr>
              <p:spPr>
                <a:xfrm>
                  <a:off x="3359316" y="2482794"/>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366" y="2503844"/>
                  <a:ext cx="1395310" cy="676605"/>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信息系统安全保障管理</a:t>
                  </a:r>
                </a:p>
              </p:txBody>
            </p:sp>
          </p:grpSp>
          <p:grpSp>
            <p:nvGrpSpPr>
              <p:cNvPr id="75789" name="组合 15"/>
              <p:cNvGrpSpPr>
                <a:grpSpLocks/>
              </p:cNvGrpSpPr>
              <p:nvPr/>
            </p:nvGrpSpPr>
            <p:grpSpPr bwMode="auto">
              <a:xfrm>
                <a:off x="214282" y="4297898"/>
                <a:ext cx="1071570" cy="592671"/>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35616"/>
                  <a:ext cx="1394820" cy="67186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75790" name="组合 16"/>
              <p:cNvGrpSpPr>
                <a:grpSpLocks/>
              </p:cNvGrpSpPr>
              <p:nvPr/>
            </p:nvGrpSpPr>
            <p:grpSpPr bwMode="auto">
              <a:xfrm>
                <a:off x="214282" y="4979469"/>
                <a:ext cx="1071570" cy="592671"/>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35"/>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grpSp>
      <p:sp>
        <p:nvSpPr>
          <p:cNvPr id="32" name="圆角矩形标注 31"/>
          <p:cNvSpPr/>
          <p:nvPr/>
        </p:nvSpPr>
        <p:spPr bwMode="auto">
          <a:xfrm>
            <a:off x="1714500" y="1143000"/>
            <a:ext cx="7143750" cy="4256088"/>
          </a:xfrm>
          <a:prstGeom prst="wedgeRoundRectCallout">
            <a:avLst>
              <a:gd name="adj1" fmla="val -54621"/>
              <a:gd name="adj2" fmla="val 14272"/>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风险管理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受托机构应组织评估本机构面临风险状况，找出可能影响委托机构服务结果和服务承诺的风险要素，制定受托机构的风险理策略</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受托机构应定期开展风险评估工作，向委托机构提供本机构风险评估的结论，并依此决定采取风险防范的措施和方法，对风险进行分级管理</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受托机构应建立健全各项管理与内控制度，设立专门风险管理岗位，监督和检查各项规范、制度、标准和流程的执行情况以及风险管理状况，持续监督风险管理状况，及时预警，将风险控制在可接受水平</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受托机构应建立信息安全事件管理机制，定期向委托机构提供信息安全事件统计和跟踪改进的报告，重大信息安全事件应随时报告</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受托机构应对所有员工进行必要的培训，使其充分掌握信息科技风险管理制度和流程，了解违反规定的后果，并对违反安全规定的行为采取零容忍政策</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委托机构为避免供应商依赖以及核心能力丧失的风险，应建立人才和技能储备机制，受托机构应予以配合</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委托机构进行风险评估时，受托机构应予以配合，并提供相关材料</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Wingdings" panose="05000000000000000000" pitchFamily="2" charset="2"/>
              <a:buNone/>
              <a:defRPr/>
            </a:pPr>
            <a:r>
              <a:rPr lang="zh-CN" altLang="en-US" sz="1200" b="1" kern="0" dirty="0">
                <a:solidFill>
                  <a:srgbClr val="C00000"/>
                </a:solidFill>
                <a:latin typeface="幼圆" panose="02010509060101010101" pitchFamily="49" charset="-122"/>
                <a:ea typeface="幼圆" panose="02010509060101010101" pitchFamily="49" charset="-122"/>
              </a:rPr>
              <a:t>系统开发和测试 </a:t>
            </a:r>
            <a:r>
              <a:rPr lang="en-US" altLang="zh-CN" sz="12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制定有效办法确保所管理的信息系统源码的完整性和保密性</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建立严格测试环境和测试数据管理机制</a:t>
            </a:r>
          </a:p>
        </p:txBody>
      </p:sp>
      <p:sp>
        <p:nvSpPr>
          <p:cNvPr id="30"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46541520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圆角矩形 23"/>
          <p:cNvSpPr/>
          <p:nvPr/>
        </p:nvSpPr>
        <p:spPr>
          <a:xfrm>
            <a:off x="214282" y="2934755"/>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grpSp>
        <p:nvGrpSpPr>
          <p:cNvPr id="77830" name="组合 34"/>
          <p:cNvGrpSpPr>
            <a:grpSpLocks/>
          </p:cNvGrpSpPr>
          <p:nvPr/>
        </p:nvGrpSpPr>
        <p:grpSpPr bwMode="auto">
          <a:xfrm>
            <a:off x="214313" y="1571625"/>
            <a:ext cx="1071562" cy="4000500"/>
            <a:chOff x="214282" y="1571612"/>
            <a:chExt cx="1071570" cy="4000528"/>
          </a:xfrm>
        </p:grpSpPr>
        <p:grpSp>
          <p:nvGrpSpPr>
            <p:cNvPr id="77832" name="组合 32"/>
            <p:cNvGrpSpPr>
              <a:grpSpLocks/>
            </p:cNvGrpSpPr>
            <p:nvPr/>
          </p:nvGrpSpPr>
          <p:grpSpPr bwMode="auto">
            <a:xfrm>
              <a:off x="214282" y="1571612"/>
              <a:ext cx="1071570" cy="592671"/>
              <a:chOff x="214282" y="1571612"/>
              <a:chExt cx="1071570" cy="592671"/>
            </a:xfrm>
          </p:grpSpPr>
          <p:sp>
            <p:nvSpPr>
              <p:cNvPr id="28" name="圆角矩形 27"/>
              <p:cNvSpPr/>
              <p:nvPr/>
            </p:nvSpPr>
            <p:spPr>
              <a:xfrm>
                <a:off x="214282" y="1571612"/>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9" name="圆角矩形 4"/>
              <p:cNvSpPr/>
              <p:nvPr/>
            </p:nvSpPr>
            <p:spPr>
              <a:xfrm>
                <a:off x="230157" y="1589075"/>
                <a:ext cx="1039820" cy="557216"/>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a:t>
                </a:r>
                <a:r>
                  <a:rPr lang="zh-CN" altLang="en-US" sz="1200" dirty="0" smtClean="0">
                    <a:latin typeface="幼圆" panose="02010509060101010101" pitchFamily="49" charset="-122"/>
                    <a:ea typeface="幼圆" panose="02010509060101010101" pitchFamily="49" charset="-122"/>
                  </a:rPr>
                  <a:t>过程管理</a:t>
                </a:r>
                <a:endParaRPr lang="zh-CN" altLang="en-US" sz="1200" dirty="0">
                  <a:latin typeface="幼圆" panose="02010509060101010101" pitchFamily="49" charset="-122"/>
                  <a:ea typeface="幼圆" panose="02010509060101010101" pitchFamily="49" charset="-122"/>
                </a:endParaRPr>
              </a:p>
            </p:txBody>
          </p:sp>
        </p:grpSp>
        <p:grpSp>
          <p:nvGrpSpPr>
            <p:cNvPr id="77833" name="组合 12"/>
            <p:cNvGrpSpPr>
              <a:grpSpLocks/>
            </p:cNvGrpSpPr>
            <p:nvPr/>
          </p:nvGrpSpPr>
          <p:grpSpPr bwMode="auto">
            <a:xfrm>
              <a:off x="214282" y="2253183"/>
              <a:ext cx="1071570" cy="592671"/>
              <a:chOff x="3359316" y="829772"/>
              <a:chExt cx="1437410" cy="718705"/>
            </a:xfrm>
          </p:grpSpPr>
          <p:sp>
            <p:nvSpPr>
              <p:cNvPr id="26" name="圆角矩形 25"/>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366" y="850822"/>
                <a:ext cx="1395310" cy="676605"/>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grpSp>
          <p:nvGrpSpPr>
            <p:cNvPr id="77834" name="组合 33"/>
            <p:cNvGrpSpPr>
              <a:grpSpLocks/>
            </p:cNvGrpSpPr>
            <p:nvPr/>
          </p:nvGrpSpPr>
          <p:grpSpPr bwMode="auto">
            <a:xfrm>
              <a:off x="214282" y="2952114"/>
              <a:ext cx="1071570" cy="2620026"/>
              <a:chOff x="214282" y="2952114"/>
              <a:chExt cx="1071570" cy="2620026"/>
            </a:xfrm>
          </p:grpSpPr>
          <p:sp>
            <p:nvSpPr>
              <p:cNvPr id="25" name="圆角矩形 8"/>
              <p:cNvSpPr/>
              <p:nvPr/>
            </p:nvSpPr>
            <p:spPr>
              <a:xfrm>
                <a:off x="230157" y="2952747"/>
                <a:ext cx="1039820" cy="55721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nvGrpSpPr>
              <p:cNvPr id="77836" name="组合 14"/>
              <p:cNvGrpSpPr>
                <a:grpSpLocks/>
              </p:cNvGrpSpPr>
              <p:nvPr/>
            </p:nvGrpSpPr>
            <p:grpSpPr bwMode="auto">
              <a:xfrm>
                <a:off x="214282" y="3616326"/>
                <a:ext cx="1071570" cy="592671"/>
                <a:chOff x="3359316" y="2482794"/>
                <a:chExt cx="1437410" cy="718705"/>
              </a:xfrm>
            </p:grpSpPr>
            <p:sp>
              <p:nvSpPr>
                <p:cNvPr id="22" name="圆角矩形 21"/>
                <p:cNvSpPr/>
                <p:nvPr/>
              </p:nvSpPr>
              <p:spPr>
                <a:xfrm>
                  <a:off x="3359316" y="2482794"/>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366" y="2503844"/>
                  <a:ext cx="1395310" cy="676605"/>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信息系统安全保障管理</a:t>
                  </a:r>
                </a:p>
              </p:txBody>
            </p:sp>
          </p:grpSp>
          <p:grpSp>
            <p:nvGrpSpPr>
              <p:cNvPr id="77837" name="组合 15"/>
              <p:cNvGrpSpPr>
                <a:grpSpLocks/>
              </p:cNvGrpSpPr>
              <p:nvPr/>
            </p:nvGrpSpPr>
            <p:grpSpPr bwMode="auto">
              <a:xfrm>
                <a:off x="214282" y="4297898"/>
                <a:ext cx="1071570" cy="592671"/>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35616"/>
                  <a:ext cx="1394820" cy="67186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77838" name="组合 16"/>
              <p:cNvGrpSpPr>
                <a:grpSpLocks/>
              </p:cNvGrpSpPr>
              <p:nvPr/>
            </p:nvGrpSpPr>
            <p:grpSpPr bwMode="auto">
              <a:xfrm>
                <a:off x="214282" y="4979469"/>
                <a:ext cx="1071570" cy="592671"/>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35"/>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grpSp>
      <p:sp>
        <p:nvSpPr>
          <p:cNvPr id="32" name="圆角矩形标注 31"/>
          <p:cNvSpPr/>
          <p:nvPr/>
        </p:nvSpPr>
        <p:spPr bwMode="auto">
          <a:xfrm>
            <a:off x="1714500" y="1143000"/>
            <a:ext cx="7143750" cy="4860925"/>
          </a:xfrm>
          <a:prstGeom prst="wedgeRoundRectCallout">
            <a:avLst>
              <a:gd name="adj1" fmla="val -54868"/>
              <a:gd name="adj2" fmla="val 7180"/>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运行与维护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受托机构应确保受托管理对象的可靠性、完整性和可维护性。</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除得到委托机构授权批准外，禁止受托机构应用程序开发和维护人员进入生产系统</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确保设立物理安全保护区域</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同时为多家委托机构提供服务时，应对不同委托机构提供的服务资源相互进行逻辑隔离</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根据信息安全级别，将网络划分为不同的逻辑安全域</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确保所有计算机操作系统和系统软件的安全</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确保所有信息系统的安全</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制定相关策略和流程，管理所有生产系统的活动日志</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针对长期或临时聘用的技术人员和承包商，制定审查程序</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维护人员离职或岗位变动时，在系统中及时检查、更新或注销其身份</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在选择数据中心的地理位置时，应充分考虑环境威胁，并采取有效的物理控制措施</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建立全面的制度和措施，严格控制对关键设备和数据的接触与移动</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建立有效管理用户认证和访问控制的流程。建立与信息访问级别相匹配的认证机制</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建立资产安全和数据安全管理制度，对托管设备、系统和数据进行分类和标识</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严格控制远程访问管理的设备和渠道</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建立病毒监测和防范机制，所有接入工作网络的台式机和移动终端必须安装适当的杀病毒软件</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重要信息系统维护操作建立集中权限控制和操作审计平台，保证所有操作过程可追踪可审计；</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建立移动介质管理机制，严格限制</a:t>
            </a:r>
            <a:r>
              <a:rPr lang="en-US" altLang="en-US" sz="1200" b="0" kern="0" dirty="0">
                <a:latin typeface="幼圆" panose="02010509060101010101" pitchFamily="49" charset="-122"/>
                <a:ea typeface="幼圆" panose="02010509060101010101" pitchFamily="49" charset="-122"/>
              </a:rPr>
              <a:t>U</a:t>
            </a:r>
            <a:r>
              <a:rPr lang="zh-CN" altLang="en-US" sz="1200" b="0" kern="0" dirty="0">
                <a:latin typeface="幼圆" panose="02010509060101010101" pitchFamily="49" charset="-122"/>
                <a:ea typeface="幼圆" panose="02010509060101010101" pitchFamily="49" charset="-122"/>
              </a:rPr>
              <a:t>盘、移动硬盘等移动介质的使用</a:t>
            </a:r>
          </a:p>
        </p:txBody>
      </p:sp>
      <p:sp>
        <p:nvSpPr>
          <p:cNvPr id="30"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134460996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圆角矩形 23"/>
          <p:cNvSpPr/>
          <p:nvPr/>
        </p:nvSpPr>
        <p:spPr>
          <a:xfrm>
            <a:off x="214282" y="2934755"/>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grpSp>
        <p:nvGrpSpPr>
          <p:cNvPr id="79878" name="组合 34"/>
          <p:cNvGrpSpPr>
            <a:grpSpLocks/>
          </p:cNvGrpSpPr>
          <p:nvPr/>
        </p:nvGrpSpPr>
        <p:grpSpPr bwMode="auto">
          <a:xfrm>
            <a:off x="214313" y="1571625"/>
            <a:ext cx="1071562" cy="4000500"/>
            <a:chOff x="214282" y="1571612"/>
            <a:chExt cx="1071570" cy="4000528"/>
          </a:xfrm>
        </p:grpSpPr>
        <p:grpSp>
          <p:nvGrpSpPr>
            <p:cNvPr id="79880" name="组合 32"/>
            <p:cNvGrpSpPr>
              <a:grpSpLocks/>
            </p:cNvGrpSpPr>
            <p:nvPr/>
          </p:nvGrpSpPr>
          <p:grpSpPr bwMode="auto">
            <a:xfrm>
              <a:off x="214282" y="1571612"/>
              <a:ext cx="1071570" cy="592671"/>
              <a:chOff x="214282" y="1571612"/>
              <a:chExt cx="1071570" cy="592671"/>
            </a:xfrm>
          </p:grpSpPr>
          <p:sp>
            <p:nvSpPr>
              <p:cNvPr id="28" name="圆角矩形 27"/>
              <p:cNvSpPr/>
              <p:nvPr/>
            </p:nvSpPr>
            <p:spPr>
              <a:xfrm>
                <a:off x="214282" y="1571612"/>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9" name="圆角矩形 4"/>
              <p:cNvSpPr/>
              <p:nvPr/>
            </p:nvSpPr>
            <p:spPr>
              <a:xfrm>
                <a:off x="230157" y="1589075"/>
                <a:ext cx="1039820" cy="557216"/>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a:t>
                </a:r>
                <a:r>
                  <a:rPr lang="zh-CN" altLang="en-US" sz="1200" dirty="0" smtClean="0">
                    <a:latin typeface="幼圆" panose="02010509060101010101" pitchFamily="49" charset="-122"/>
                    <a:ea typeface="幼圆" panose="02010509060101010101" pitchFamily="49" charset="-122"/>
                  </a:rPr>
                  <a:t>过程管理</a:t>
                </a:r>
                <a:endParaRPr lang="zh-CN" altLang="en-US" sz="1200" dirty="0">
                  <a:latin typeface="幼圆" panose="02010509060101010101" pitchFamily="49" charset="-122"/>
                  <a:ea typeface="幼圆" panose="02010509060101010101" pitchFamily="49" charset="-122"/>
                </a:endParaRPr>
              </a:p>
            </p:txBody>
          </p:sp>
        </p:grpSp>
        <p:grpSp>
          <p:nvGrpSpPr>
            <p:cNvPr id="79881" name="组合 12"/>
            <p:cNvGrpSpPr>
              <a:grpSpLocks/>
            </p:cNvGrpSpPr>
            <p:nvPr/>
          </p:nvGrpSpPr>
          <p:grpSpPr bwMode="auto">
            <a:xfrm>
              <a:off x="214282" y="2253183"/>
              <a:ext cx="1071570" cy="592671"/>
              <a:chOff x="3359316" y="829772"/>
              <a:chExt cx="1437410" cy="718705"/>
            </a:xfrm>
          </p:grpSpPr>
          <p:sp>
            <p:nvSpPr>
              <p:cNvPr id="26" name="圆角矩形 25"/>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366" y="850822"/>
                <a:ext cx="1395310" cy="676605"/>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grpSp>
          <p:nvGrpSpPr>
            <p:cNvPr id="79882" name="组合 33"/>
            <p:cNvGrpSpPr>
              <a:grpSpLocks/>
            </p:cNvGrpSpPr>
            <p:nvPr/>
          </p:nvGrpSpPr>
          <p:grpSpPr bwMode="auto">
            <a:xfrm>
              <a:off x="214282" y="2952114"/>
              <a:ext cx="1071570" cy="2620026"/>
              <a:chOff x="214282" y="2952114"/>
              <a:chExt cx="1071570" cy="2620026"/>
            </a:xfrm>
          </p:grpSpPr>
          <p:sp>
            <p:nvSpPr>
              <p:cNvPr id="25" name="圆角矩形 8"/>
              <p:cNvSpPr/>
              <p:nvPr/>
            </p:nvSpPr>
            <p:spPr>
              <a:xfrm>
                <a:off x="230157" y="2952747"/>
                <a:ext cx="1039820" cy="557217"/>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nvGrpSpPr>
              <p:cNvPr id="79884" name="组合 14"/>
              <p:cNvGrpSpPr>
                <a:grpSpLocks/>
              </p:cNvGrpSpPr>
              <p:nvPr/>
            </p:nvGrpSpPr>
            <p:grpSpPr bwMode="auto">
              <a:xfrm>
                <a:off x="214282" y="3616326"/>
                <a:ext cx="1071570" cy="592671"/>
                <a:chOff x="3359316" y="2482794"/>
                <a:chExt cx="1437410" cy="718705"/>
              </a:xfrm>
            </p:grpSpPr>
            <p:sp>
              <p:nvSpPr>
                <p:cNvPr id="22" name="圆角矩形 21"/>
                <p:cNvSpPr/>
                <p:nvPr/>
              </p:nvSpPr>
              <p:spPr>
                <a:xfrm>
                  <a:off x="3359316" y="2482794"/>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366" y="2503844"/>
                  <a:ext cx="1395310" cy="676605"/>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信息系统安全保障管理</a:t>
                  </a:r>
                </a:p>
              </p:txBody>
            </p:sp>
          </p:grpSp>
          <p:grpSp>
            <p:nvGrpSpPr>
              <p:cNvPr id="79885" name="组合 15"/>
              <p:cNvGrpSpPr>
                <a:grpSpLocks/>
              </p:cNvGrpSpPr>
              <p:nvPr/>
            </p:nvGrpSpPr>
            <p:grpSpPr bwMode="auto">
              <a:xfrm>
                <a:off x="214282" y="4297898"/>
                <a:ext cx="1071570" cy="592671"/>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611" y="3335616"/>
                  <a:ext cx="1394820" cy="67186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业务连续性的保障和管理</a:t>
                  </a:r>
                </a:p>
              </p:txBody>
            </p:sp>
          </p:grpSp>
          <p:grpSp>
            <p:nvGrpSpPr>
              <p:cNvPr id="79886" name="组合 16"/>
              <p:cNvGrpSpPr>
                <a:grpSpLocks/>
              </p:cNvGrpSpPr>
              <p:nvPr/>
            </p:nvGrpSpPr>
            <p:grpSpPr bwMode="auto">
              <a:xfrm>
                <a:off x="214282" y="4979469"/>
                <a:ext cx="1071570" cy="592671"/>
                <a:chOff x="3359316" y="4135817"/>
                <a:chExt cx="1437410" cy="718705"/>
              </a:xfrm>
            </p:grpSpPr>
            <p:sp>
              <p:nvSpPr>
                <p:cNvPr id="18" name="圆角矩形 17"/>
                <p:cNvSpPr/>
                <p:nvPr/>
              </p:nvSpPr>
              <p:spPr>
                <a:xfrm>
                  <a:off x="3359316" y="4135817"/>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611" y="4157635"/>
                  <a:ext cx="1394820" cy="67571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服务的持续   监督和改善</a:t>
                  </a:r>
                </a:p>
              </p:txBody>
            </p:sp>
          </p:grpSp>
        </p:grpSp>
      </p:grpSp>
      <p:sp>
        <p:nvSpPr>
          <p:cNvPr id="32" name="圆角矩形标注 31"/>
          <p:cNvSpPr/>
          <p:nvPr/>
        </p:nvSpPr>
        <p:spPr bwMode="auto">
          <a:xfrm>
            <a:off x="1714500" y="1143000"/>
            <a:ext cx="7143750" cy="3729038"/>
          </a:xfrm>
          <a:prstGeom prst="wedgeRoundRectCallout">
            <a:avLst>
              <a:gd name="adj1" fmla="val -55081"/>
              <a:gd name="adj2" fmla="val 23118"/>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客户信息安全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lnSpc>
                <a:spcPct val="114000"/>
              </a:lnSpc>
              <a:spcBef>
                <a:spcPct val="20000"/>
              </a:spcBef>
              <a:spcAft>
                <a:spcPts val="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委托机构应在托管维护服务关系成立之前评估托管系统中客户信息风险，并明确防范措施。受托机构应制定相关制度和流程，严格管理客户信息的采集、处理、存贮、传输、分发、备份、恢复、清理和销毁。</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采取加密技术，防范涉密信息在传输、处理和存贮过程中出现泄露或被篡改的风险，并建立密码设备管理制度</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建立明确的客户信息查询流程，根据人员岗位职责，严格控制敏感客户信息查询权限及客户信息打印和导出功能</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建立客户信息更新流程，确保客户信息更新操作得到委托机构授权，更新操作有可靠记录以备审计跟踪，更新后的信息得到审核校验</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加强客户信息提取管理，制定详细的操作流程，确保客户信息提取得到委托机构授权，对客户信息的提取操作进行监控与记录。受托机构与委托机构应建立专门的客户信息交接机制</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对客户信息更新及敏感客户信息查询、提取操作应实行双人操作</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对包含客户信息的备份数据采取防护措施，应在委托机构监督下，对过期数据及报废存储介质单独进行销毁，受托机构应确保销毁过程不可逆</a:t>
            </a:r>
          </a:p>
        </p:txBody>
      </p:sp>
      <p:sp>
        <p:nvSpPr>
          <p:cNvPr id="30"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307866212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圆角矩形 4"/>
          <p:cNvSpPr/>
          <p:nvPr/>
        </p:nvSpPr>
        <p:spPr>
          <a:xfrm>
            <a:off x="230188" y="1589088"/>
            <a:ext cx="1039812" cy="55721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服务过程 管理</a:t>
            </a:r>
          </a:p>
        </p:txBody>
      </p:sp>
      <p:sp>
        <p:nvSpPr>
          <p:cNvPr id="32" name="圆角矩形标注 31"/>
          <p:cNvSpPr/>
          <p:nvPr/>
        </p:nvSpPr>
        <p:spPr bwMode="auto">
          <a:xfrm>
            <a:off x="1714500" y="1143000"/>
            <a:ext cx="7143750" cy="2236788"/>
          </a:xfrm>
          <a:prstGeom prst="wedgeRoundRectCallout">
            <a:avLst>
              <a:gd name="adj1" fmla="val -21883"/>
              <a:gd name="adj2" fmla="val 49559"/>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ts val="0"/>
              </a:spcBef>
              <a:spcAft>
                <a:spcPts val="0"/>
              </a:spcAft>
              <a:buFont typeface="Wingdings" panose="05000000000000000000" pitchFamily="2" charset="2"/>
              <a:buNone/>
              <a:defRPr/>
            </a:pPr>
            <a:r>
              <a:rPr lang="zh-CN" altLang="en-US" sz="1200" b="1" kern="0" dirty="0">
                <a:solidFill>
                  <a:srgbClr val="C00000"/>
                </a:solidFill>
                <a:latin typeface="幼圆" panose="02010509060101010101" pitchFamily="49" charset="-122"/>
                <a:ea typeface="幼圆" panose="02010509060101010101" pitchFamily="49" charset="-122"/>
              </a:rPr>
              <a:t>业务连续性的保障和管理 </a:t>
            </a:r>
            <a:r>
              <a:rPr lang="en-US" altLang="zh-CN" sz="1200" b="1" kern="0" dirty="0">
                <a:solidFill>
                  <a:srgbClr val="C00000"/>
                </a:solidFill>
                <a:latin typeface="幼圆" panose="02010509060101010101" pitchFamily="49" charset="-122"/>
                <a:ea typeface="幼圆" panose="02010509060101010101" pitchFamily="49" charset="-122"/>
              </a:rPr>
              <a:t>—</a:t>
            </a:r>
            <a:r>
              <a:rPr lang="zh-CN" altLang="en-US" sz="1200" b="1" kern="0" dirty="0">
                <a:solidFill>
                  <a:srgbClr val="C00000"/>
                </a:solidFill>
                <a:latin typeface="幼圆" panose="02010509060101010101" pitchFamily="49" charset="-122"/>
                <a:ea typeface="幼圆" panose="02010509060101010101" pitchFamily="49" charset="-122"/>
              </a:rPr>
              <a:t> </a:t>
            </a:r>
            <a:endParaRPr lang="en-US" altLang="zh-CN" sz="1200" b="1" kern="0" dirty="0">
              <a:solidFill>
                <a:srgbClr val="C00000"/>
              </a:solidFill>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按照银行业金融机构业务连续性管理相关监管要求，建立完善的业务连续性保障机制，包括业务连续性保障组织管理、业务中断时的决策机制、响应流程、处置策略、通知通告方式、业务恢复流程、审核与问责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充分考虑托管服务对委托机构业务连续性管理的影响，在托管服务期间有计划、有针对性的完善业务连续性管理计划，包括但不限于</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配合委托机构建立业务连续性管理风险控制、缓释或转移措施，包括但不限于以下内容</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委托机构和受托机构应建立业务连续性的联动机制，明确紧急事件处置的联络机制和授权机制，共同制定有效的应急响应和灾难恢复计划，并定期进行联合演练</a:t>
            </a:r>
            <a:endParaRPr lang="en-US" altLang="zh-CN" sz="1200" b="0" kern="0" dirty="0">
              <a:latin typeface="幼圆" panose="02010509060101010101" pitchFamily="49" charset="-122"/>
              <a:ea typeface="幼圆" panose="02010509060101010101" pitchFamily="49" charset="-122"/>
            </a:endParaRPr>
          </a:p>
        </p:txBody>
      </p:sp>
      <p:sp>
        <p:nvSpPr>
          <p:cNvPr id="36" name="圆角矩形标注 35"/>
          <p:cNvSpPr/>
          <p:nvPr/>
        </p:nvSpPr>
        <p:spPr bwMode="auto">
          <a:xfrm>
            <a:off x="1714500" y="3643313"/>
            <a:ext cx="7143750" cy="2287587"/>
          </a:xfrm>
          <a:prstGeom prst="wedgeRoundRectCallout">
            <a:avLst>
              <a:gd name="adj1" fmla="val -55114"/>
              <a:gd name="adj2" fmla="val 19726"/>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ts val="0"/>
              </a:spcBef>
              <a:spcAft>
                <a:spcPts val="0"/>
              </a:spcAft>
              <a:buFont typeface="Wingdings" panose="05000000000000000000" pitchFamily="2" charset="2"/>
              <a:buNone/>
              <a:defRPr/>
            </a:pPr>
            <a:r>
              <a:rPr lang="zh-CN" altLang="en-US" sz="1200" b="1" kern="0" dirty="0">
                <a:solidFill>
                  <a:srgbClr val="C00000"/>
                </a:solidFill>
                <a:latin typeface="幼圆" panose="02010509060101010101" pitchFamily="49" charset="-122"/>
                <a:ea typeface="幼圆" panose="02010509060101010101" pitchFamily="49" charset="-122"/>
              </a:rPr>
              <a:t>服务监督机制 </a:t>
            </a:r>
            <a:r>
              <a:rPr lang="en-US" altLang="zh-CN" sz="1200" b="1" kern="0" dirty="0">
                <a:solidFill>
                  <a:srgbClr val="C00000"/>
                </a:solidFill>
                <a:latin typeface="幼圆" panose="02010509060101010101" pitchFamily="49" charset="-122"/>
                <a:ea typeface="幼圆" panose="02010509060101010101" pitchFamily="49" charset="-122"/>
              </a:rPr>
              <a:t>—</a:t>
            </a:r>
            <a:r>
              <a:rPr lang="zh-CN" altLang="en-US" sz="1200" b="1" kern="0" dirty="0">
                <a:solidFill>
                  <a:srgbClr val="C00000"/>
                </a:solidFill>
                <a:latin typeface="幼圆" panose="02010509060101010101" pitchFamily="49" charset="-122"/>
                <a:ea typeface="幼圆" panose="02010509060101010101" pitchFamily="49" charset="-122"/>
              </a:rPr>
              <a:t> </a:t>
            </a:r>
            <a:endParaRPr lang="en-US" altLang="zh-CN" sz="1200" b="1" kern="0" dirty="0">
              <a:solidFill>
                <a:srgbClr val="C00000"/>
              </a:solidFill>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建立服务监督机制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建立明确的服务目录，服务级别协议以及服务级别监控评价机制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建立服务满意度调查机制</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Arial" pitchFamily="34" charset="0"/>
              <a:buChar char="•"/>
              <a:defRPr/>
            </a:pPr>
            <a:r>
              <a:rPr lang="zh-CN" altLang="en-US" sz="1200" b="0" kern="0" dirty="0">
                <a:latin typeface="幼圆" panose="02010509060101010101" pitchFamily="49" charset="-122"/>
                <a:ea typeface="幼圆" panose="02010509060101010101" pitchFamily="49" charset="-122"/>
              </a:rPr>
              <a:t> 建立服务投诉和申诉渠道</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Wingdings" panose="05000000000000000000" pitchFamily="2" charset="2"/>
              <a:buNone/>
              <a:defRPr/>
            </a:pPr>
            <a:r>
              <a:rPr lang="zh-CN" altLang="en-US" sz="1200" b="1" kern="0" dirty="0">
                <a:solidFill>
                  <a:srgbClr val="C00000"/>
                </a:solidFill>
                <a:latin typeface="幼圆" panose="02010509060101010101" pitchFamily="49" charset="-122"/>
                <a:ea typeface="幼圆" panose="02010509060101010101" pitchFamily="49" charset="-122"/>
              </a:rPr>
              <a:t>服务的监控和管理 </a:t>
            </a:r>
            <a:r>
              <a:rPr lang="en-US" altLang="zh-CN" sz="1200" b="1" kern="0" dirty="0">
                <a:solidFill>
                  <a:srgbClr val="C00000"/>
                </a:solidFill>
                <a:latin typeface="幼圆" panose="02010509060101010101" pitchFamily="49" charset="-122"/>
                <a:ea typeface="幼圆" panose="02010509060101010101" pitchFamily="49" charset="-122"/>
              </a:rPr>
              <a:t>—</a:t>
            </a:r>
            <a:r>
              <a:rPr lang="zh-CN" altLang="en-US" sz="1200" b="1" kern="0" dirty="0">
                <a:solidFill>
                  <a:srgbClr val="C00000"/>
                </a:solidFill>
                <a:latin typeface="幼圆" panose="02010509060101010101" pitchFamily="49" charset="-122"/>
                <a:ea typeface="幼圆" panose="02010509060101010101" pitchFamily="49" charset="-122"/>
              </a:rPr>
              <a:t> </a:t>
            </a:r>
            <a:endParaRPr lang="en-US" altLang="zh-CN" sz="1200" b="1" kern="0" dirty="0">
              <a:solidFill>
                <a:srgbClr val="C00000"/>
              </a:solidFill>
              <a:latin typeface="幼圆" panose="02010509060101010101" pitchFamily="49" charset="-122"/>
              <a:ea typeface="幼圆" panose="02010509060101010101" pitchFamily="49" charset="-122"/>
            </a:endParaRPr>
          </a:p>
          <a:p>
            <a:pPr eaLnBrk="1" hangingPunct="1">
              <a:lnSpc>
                <a:spcPct val="114000"/>
              </a:lnSpc>
              <a:spcBef>
                <a:spcPts val="0"/>
              </a:spcBef>
              <a:spcAft>
                <a:spcPts val="0"/>
              </a:spcAft>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受托机构应当根据委托机构的服务需求、合同和服务级别协议等建立明确的服务质量监控指标，并进行相应的监控。</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稳定性指标、安全性指标、服务性指标、规模性指标</a:t>
            </a:r>
          </a:p>
        </p:txBody>
      </p:sp>
      <p:grpSp>
        <p:nvGrpSpPr>
          <p:cNvPr id="81926" name="组合 37"/>
          <p:cNvGrpSpPr>
            <a:grpSpLocks/>
          </p:cNvGrpSpPr>
          <p:nvPr/>
        </p:nvGrpSpPr>
        <p:grpSpPr bwMode="auto">
          <a:xfrm>
            <a:off x="214313" y="1571625"/>
            <a:ext cx="1071562" cy="3983038"/>
            <a:chOff x="214282" y="1571612"/>
            <a:chExt cx="1071570" cy="3983170"/>
          </a:xfrm>
        </p:grpSpPr>
        <p:grpSp>
          <p:nvGrpSpPr>
            <p:cNvPr id="81927" name="组合 34"/>
            <p:cNvGrpSpPr>
              <a:grpSpLocks/>
            </p:cNvGrpSpPr>
            <p:nvPr/>
          </p:nvGrpSpPr>
          <p:grpSpPr bwMode="auto">
            <a:xfrm>
              <a:off x="214282" y="1571612"/>
              <a:ext cx="1071570" cy="3318957"/>
              <a:chOff x="214282" y="1571612"/>
              <a:chExt cx="1071570" cy="3318957"/>
            </a:xfrm>
          </p:grpSpPr>
          <p:sp>
            <p:nvSpPr>
              <p:cNvPr id="28" name="圆角矩形 27"/>
              <p:cNvSpPr/>
              <p:nvPr/>
            </p:nvSpPr>
            <p:spPr>
              <a:xfrm>
                <a:off x="214282" y="1571612"/>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服务过程管理</a:t>
                </a:r>
              </a:p>
            </p:txBody>
          </p:sp>
          <p:grpSp>
            <p:nvGrpSpPr>
              <p:cNvPr id="81934" name="组合 12"/>
              <p:cNvGrpSpPr>
                <a:grpSpLocks/>
              </p:cNvGrpSpPr>
              <p:nvPr/>
            </p:nvGrpSpPr>
            <p:grpSpPr bwMode="auto">
              <a:xfrm>
                <a:off x="214282" y="2253183"/>
                <a:ext cx="1071570" cy="592671"/>
                <a:chOff x="3359316" y="829772"/>
                <a:chExt cx="1437410" cy="718705"/>
              </a:xfrm>
            </p:grpSpPr>
            <p:sp>
              <p:nvSpPr>
                <p:cNvPr id="26" name="圆角矩形 25"/>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366" y="850822"/>
                  <a:ext cx="1395310" cy="676605"/>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grpSp>
            <p:nvGrpSpPr>
              <p:cNvPr id="81935" name="组合 30"/>
              <p:cNvGrpSpPr>
                <a:grpSpLocks/>
              </p:cNvGrpSpPr>
              <p:nvPr/>
            </p:nvGrpSpPr>
            <p:grpSpPr bwMode="auto">
              <a:xfrm>
                <a:off x="214282" y="2934755"/>
                <a:ext cx="1071570" cy="592671"/>
                <a:chOff x="214282" y="2934755"/>
                <a:chExt cx="1071570" cy="592671"/>
              </a:xfrm>
            </p:grpSpPr>
            <p:sp>
              <p:nvSpPr>
                <p:cNvPr id="24" name="圆角矩形 23"/>
                <p:cNvSpPr/>
                <p:nvPr/>
              </p:nvSpPr>
              <p:spPr>
                <a:xfrm>
                  <a:off x="214282" y="2934755"/>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5" name="圆角矩形 8"/>
                <p:cNvSpPr/>
                <p:nvPr/>
              </p:nvSpPr>
              <p:spPr>
                <a:xfrm>
                  <a:off x="230157" y="2952783"/>
                  <a:ext cx="1039820" cy="557232"/>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grpSp>
            <p:nvGrpSpPr>
              <p:cNvPr id="81936" name="组合 14"/>
              <p:cNvGrpSpPr>
                <a:grpSpLocks/>
              </p:cNvGrpSpPr>
              <p:nvPr/>
            </p:nvGrpSpPr>
            <p:grpSpPr bwMode="auto">
              <a:xfrm>
                <a:off x="214282" y="3616326"/>
                <a:ext cx="1071570" cy="592671"/>
                <a:chOff x="3359316" y="2482794"/>
                <a:chExt cx="1437410" cy="718705"/>
              </a:xfrm>
            </p:grpSpPr>
            <p:sp>
              <p:nvSpPr>
                <p:cNvPr id="22" name="圆角矩形 21"/>
                <p:cNvSpPr/>
                <p:nvPr/>
              </p:nvSpPr>
              <p:spPr>
                <a:xfrm>
                  <a:off x="3359316" y="2482794"/>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366" y="2503844"/>
                  <a:ext cx="1395310" cy="676605"/>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信息系统的安全保障和管理</a:t>
                  </a:r>
                </a:p>
              </p:txBody>
            </p:sp>
          </p:grpSp>
          <p:grpSp>
            <p:nvGrpSpPr>
              <p:cNvPr id="81937" name="组合 15"/>
              <p:cNvGrpSpPr>
                <a:grpSpLocks/>
              </p:cNvGrpSpPr>
              <p:nvPr/>
            </p:nvGrpSpPr>
            <p:grpSpPr bwMode="auto">
              <a:xfrm>
                <a:off x="214282" y="4297898"/>
                <a:ext cx="1071570" cy="592671"/>
                <a:chOff x="3359316" y="3309306"/>
                <a:chExt cx="1437410" cy="718705"/>
              </a:xfrm>
            </p:grpSpPr>
            <p:sp>
              <p:nvSpPr>
                <p:cNvPr id="20" name="圆角矩形 19"/>
                <p:cNvSpPr/>
                <p:nvPr/>
              </p:nvSpPr>
              <p:spPr>
                <a:xfrm>
                  <a:off x="3359316" y="3309306"/>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366" y="3330356"/>
                  <a:ext cx="1395310" cy="676605"/>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业务连续性的保障管理</a:t>
                  </a:r>
                </a:p>
              </p:txBody>
            </p:sp>
          </p:grpSp>
        </p:grpSp>
        <p:sp>
          <p:nvSpPr>
            <p:cNvPr id="37" name="圆角矩形 14"/>
            <p:cNvSpPr/>
            <p:nvPr/>
          </p:nvSpPr>
          <p:spPr>
            <a:xfrm>
              <a:off x="229974" y="4996828"/>
              <a:ext cx="1040185" cy="557954"/>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服务的持续   监督和改善</a:t>
              </a:r>
            </a:p>
          </p:txBody>
        </p:sp>
      </p:grpSp>
      <p:sp>
        <p:nvSpPr>
          <p:cNvPr id="30"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19039086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75688"/>
            <a:ext cx="8229600" cy="720080"/>
          </a:xfrm>
        </p:spPr>
        <p:txBody>
          <a:bodyPr vert="horz" lIns="91440" tIns="45720" rIns="91440" bIns="45720" rtlCol="0" anchor="ctr">
            <a:normAutofit/>
          </a:bodyPr>
          <a:lstStyle/>
          <a:p>
            <a:pPr algn="l"/>
            <a:r>
              <a:rPr lang="zh-CN" altLang="en-US" sz="3200" dirty="0" smtClean="0">
                <a:solidFill>
                  <a:schemeClr val="bg1"/>
                </a:solidFill>
                <a:latin typeface="幼圆" pitchFamily="49" charset="-122"/>
                <a:ea typeface="幼圆" pitchFamily="49" charset="-122"/>
              </a:rPr>
              <a:t>规范编写的必要性</a:t>
            </a:r>
            <a:endParaRPr lang="zh-CN" altLang="en-US" sz="3200" dirty="0">
              <a:solidFill>
                <a:schemeClr val="bg1"/>
              </a:solidFill>
              <a:latin typeface="幼圆" pitchFamily="49" charset="-122"/>
              <a:ea typeface="幼圆" pitchFamily="49" charset="-122"/>
            </a:endParaRPr>
          </a:p>
        </p:txBody>
      </p:sp>
      <p:sp>
        <p:nvSpPr>
          <p:cNvPr id="4" name="矩形 3"/>
          <p:cNvSpPr/>
          <p:nvPr/>
        </p:nvSpPr>
        <p:spPr>
          <a:xfrm>
            <a:off x="251520" y="980728"/>
            <a:ext cx="8712968" cy="5133713"/>
          </a:xfrm>
          <a:prstGeom prst="rect">
            <a:avLst/>
          </a:prstGeom>
        </p:spPr>
        <p:txBody>
          <a:bodyPr wrap="square">
            <a:spAutoFit/>
          </a:bodyPr>
          <a:lstStyle/>
          <a:p>
            <a:pPr marL="342900" indent="-342900">
              <a:lnSpc>
                <a:spcPct val="150000"/>
              </a:lnSpc>
              <a:spcBef>
                <a:spcPct val="20000"/>
              </a:spcBef>
              <a:buClr>
                <a:schemeClr val="accent2"/>
              </a:buClr>
              <a:buFont typeface="Arial" pitchFamily="34" charset="0"/>
              <a:buChar char="•"/>
            </a:pPr>
            <a:r>
              <a:rPr lang="zh-CN" altLang="en-US" b="1" dirty="0">
                <a:solidFill>
                  <a:schemeClr val="dk1"/>
                </a:solidFill>
                <a:latin typeface="幼圆" pitchFamily="49" charset="-122"/>
                <a:ea typeface="幼圆" pitchFamily="49" charset="-122"/>
                <a:sym typeface="Wingdings" pitchFamily="2" charset="2"/>
              </a:rPr>
              <a:t>村镇银行信息系统运维面临的问题</a:t>
            </a:r>
          </a:p>
          <a:p>
            <a:pPr marL="800100" lvl="1" indent="-342900">
              <a:lnSpc>
                <a:spcPct val="150000"/>
              </a:lnSpc>
              <a:spcBef>
                <a:spcPct val="0"/>
              </a:spcBef>
              <a:buClr>
                <a:schemeClr val="accent2"/>
              </a:buClr>
              <a:buSzPct val="50000"/>
              <a:buFont typeface="Wingdings" panose="05000000000000000000" pitchFamily="2" charset="2"/>
              <a:buChar char="p"/>
            </a:pPr>
            <a:r>
              <a:rPr lang="zh-CN" altLang="en-US" dirty="0" smtClean="0">
                <a:solidFill>
                  <a:schemeClr val="dk1"/>
                </a:solidFill>
                <a:latin typeface="幼圆" pitchFamily="49" charset="-122"/>
                <a:ea typeface="幼圆" pitchFamily="49" charset="-122"/>
                <a:sym typeface="Wingdings" pitchFamily="2" charset="2"/>
              </a:rPr>
              <a:t>信息</a:t>
            </a:r>
            <a:r>
              <a:rPr lang="zh-CN" altLang="en-US" dirty="0">
                <a:solidFill>
                  <a:schemeClr val="dk1"/>
                </a:solidFill>
                <a:latin typeface="幼圆" pitchFamily="49" charset="-122"/>
                <a:ea typeface="幼圆" pitchFamily="49" charset="-122"/>
                <a:sym typeface="Wingdings" pitchFamily="2" charset="2"/>
              </a:rPr>
              <a:t>科技投入</a:t>
            </a:r>
            <a:r>
              <a:rPr lang="zh-CN" altLang="en-US" dirty="0" smtClean="0">
                <a:solidFill>
                  <a:schemeClr val="dk1"/>
                </a:solidFill>
                <a:latin typeface="幼圆" pitchFamily="49" charset="-122"/>
                <a:ea typeface="幼圆" pitchFamily="49" charset="-122"/>
                <a:sym typeface="Wingdings" pitchFamily="2" charset="2"/>
              </a:rPr>
              <a:t>低</a:t>
            </a:r>
            <a:endParaRPr lang="en-US" altLang="zh-CN" dirty="0" smtClean="0">
              <a:solidFill>
                <a:schemeClr val="dk1"/>
              </a:solidFill>
              <a:latin typeface="幼圆" pitchFamily="49" charset="-122"/>
              <a:ea typeface="幼圆" pitchFamily="49" charset="-122"/>
              <a:sym typeface="Wingdings" pitchFamily="2" charset="2"/>
            </a:endParaRPr>
          </a:p>
          <a:p>
            <a:pPr marL="800100" lvl="1" indent="-342900">
              <a:lnSpc>
                <a:spcPct val="150000"/>
              </a:lnSpc>
              <a:spcBef>
                <a:spcPct val="0"/>
              </a:spcBef>
              <a:buClr>
                <a:schemeClr val="accent2"/>
              </a:buClr>
              <a:buSzPct val="50000"/>
              <a:buFont typeface="Wingdings" panose="05000000000000000000" pitchFamily="2" charset="2"/>
              <a:buChar char="p"/>
            </a:pPr>
            <a:r>
              <a:rPr lang="zh-CN" altLang="en-US" dirty="0" smtClean="0">
                <a:solidFill>
                  <a:schemeClr val="dk1"/>
                </a:solidFill>
                <a:latin typeface="幼圆" pitchFamily="49" charset="-122"/>
                <a:ea typeface="幼圆" pitchFamily="49" charset="-122"/>
                <a:sym typeface="Wingdings" pitchFamily="2" charset="2"/>
              </a:rPr>
              <a:t>科技人员少</a:t>
            </a:r>
            <a:endParaRPr lang="en-US" altLang="zh-CN" dirty="0" smtClean="0">
              <a:solidFill>
                <a:schemeClr val="dk1"/>
              </a:solidFill>
              <a:latin typeface="幼圆" pitchFamily="49" charset="-122"/>
              <a:ea typeface="幼圆" pitchFamily="49" charset="-122"/>
              <a:sym typeface="Wingdings" pitchFamily="2" charset="2"/>
            </a:endParaRPr>
          </a:p>
          <a:p>
            <a:pPr marL="800100" lvl="1" indent="-342900">
              <a:lnSpc>
                <a:spcPct val="150000"/>
              </a:lnSpc>
              <a:spcBef>
                <a:spcPct val="0"/>
              </a:spcBef>
              <a:buClr>
                <a:schemeClr val="accent2"/>
              </a:buClr>
              <a:buSzPct val="50000"/>
              <a:buFont typeface="Wingdings" panose="05000000000000000000" pitchFamily="2" charset="2"/>
              <a:buChar char="p"/>
            </a:pPr>
            <a:r>
              <a:rPr lang="zh-CN" altLang="en-US" dirty="0" smtClean="0">
                <a:solidFill>
                  <a:schemeClr val="dk1"/>
                </a:solidFill>
                <a:latin typeface="幼圆" pitchFamily="49" charset="-122"/>
                <a:ea typeface="幼圆" pitchFamily="49" charset="-122"/>
                <a:sym typeface="Wingdings" pitchFamily="2" charset="2"/>
              </a:rPr>
              <a:t>村镇</a:t>
            </a:r>
            <a:r>
              <a:rPr lang="zh-CN" altLang="en-US" dirty="0">
                <a:solidFill>
                  <a:schemeClr val="dk1"/>
                </a:solidFill>
                <a:latin typeface="幼圆" pitchFamily="49" charset="-122"/>
                <a:ea typeface="幼圆" pitchFamily="49" charset="-122"/>
                <a:sym typeface="Wingdings" pitchFamily="2" charset="2"/>
              </a:rPr>
              <a:t>银行与发起行权责不</a:t>
            </a:r>
            <a:r>
              <a:rPr lang="zh-CN" altLang="en-US" dirty="0" smtClean="0">
                <a:solidFill>
                  <a:schemeClr val="dk1"/>
                </a:solidFill>
                <a:latin typeface="幼圆" pitchFamily="49" charset="-122"/>
                <a:ea typeface="幼圆" pitchFamily="49" charset="-122"/>
                <a:sym typeface="Wingdings" pitchFamily="2" charset="2"/>
              </a:rPr>
              <a:t>清</a:t>
            </a:r>
            <a:endParaRPr lang="en-US" altLang="zh-CN" dirty="0" smtClean="0">
              <a:solidFill>
                <a:schemeClr val="dk1"/>
              </a:solidFill>
              <a:latin typeface="幼圆" pitchFamily="49" charset="-122"/>
              <a:ea typeface="幼圆" pitchFamily="49" charset="-122"/>
              <a:sym typeface="Wingdings" pitchFamily="2" charset="2"/>
            </a:endParaRPr>
          </a:p>
          <a:p>
            <a:pPr marL="800100" lvl="1" indent="-342900">
              <a:lnSpc>
                <a:spcPct val="150000"/>
              </a:lnSpc>
              <a:spcBef>
                <a:spcPct val="0"/>
              </a:spcBef>
              <a:buClr>
                <a:schemeClr val="accent2"/>
              </a:buClr>
              <a:buSzPct val="50000"/>
              <a:buFont typeface="Wingdings" panose="05000000000000000000" pitchFamily="2" charset="2"/>
              <a:buChar char="p"/>
            </a:pPr>
            <a:r>
              <a:rPr lang="zh-CN" altLang="en-US" dirty="0" smtClean="0">
                <a:solidFill>
                  <a:schemeClr val="dk1"/>
                </a:solidFill>
                <a:latin typeface="幼圆" pitchFamily="49" charset="-122"/>
                <a:ea typeface="幼圆" pitchFamily="49" charset="-122"/>
                <a:sym typeface="Wingdings" pitchFamily="2" charset="2"/>
              </a:rPr>
              <a:t>服务</a:t>
            </a:r>
            <a:r>
              <a:rPr lang="zh-CN" altLang="en-US" dirty="0">
                <a:solidFill>
                  <a:schemeClr val="dk1"/>
                </a:solidFill>
                <a:latin typeface="幼圆" pitchFamily="49" charset="-122"/>
                <a:ea typeface="幼圆" pitchFamily="49" charset="-122"/>
                <a:sym typeface="Wingdings" pitchFamily="2" charset="2"/>
              </a:rPr>
              <a:t>请求和业务需求响应与业务发展不</a:t>
            </a:r>
            <a:r>
              <a:rPr lang="zh-CN" altLang="en-US" dirty="0" smtClean="0">
                <a:solidFill>
                  <a:schemeClr val="dk1"/>
                </a:solidFill>
                <a:latin typeface="幼圆" pitchFamily="49" charset="-122"/>
                <a:ea typeface="幼圆" pitchFamily="49" charset="-122"/>
                <a:sym typeface="Wingdings" pitchFamily="2" charset="2"/>
              </a:rPr>
              <a:t>匹配</a:t>
            </a:r>
            <a:endParaRPr lang="en-US" altLang="zh-CN" dirty="0" smtClean="0">
              <a:solidFill>
                <a:schemeClr val="dk1"/>
              </a:solidFill>
              <a:latin typeface="幼圆" pitchFamily="49" charset="-122"/>
              <a:ea typeface="幼圆" pitchFamily="49" charset="-122"/>
              <a:sym typeface="Wingdings" pitchFamily="2" charset="2"/>
            </a:endParaRPr>
          </a:p>
          <a:p>
            <a:pPr marL="800100" lvl="1" indent="-342900">
              <a:lnSpc>
                <a:spcPct val="150000"/>
              </a:lnSpc>
              <a:spcBef>
                <a:spcPct val="0"/>
              </a:spcBef>
              <a:buClr>
                <a:schemeClr val="accent2"/>
              </a:buClr>
              <a:buSzPct val="50000"/>
              <a:buFont typeface="Wingdings" panose="05000000000000000000" pitchFamily="2" charset="2"/>
              <a:buChar char="p"/>
            </a:pPr>
            <a:r>
              <a:rPr lang="zh-CN" altLang="en-US" dirty="0" smtClean="0">
                <a:solidFill>
                  <a:schemeClr val="dk1"/>
                </a:solidFill>
                <a:latin typeface="幼圆" pitchFamily="49" charset="-122"/>
                <a:ea typeface="幼圆" pitchFamily="49" charset="-122"/>
                <a:sym typeface="Wingdings" pitchFamily="2" charset="2"/>
              </a:rPr>
              <a:t>数据安全</a:t>
            </a:r>
            <a:r>
              <a:rPr lang="zh-CN" altLang="en-US" dirty="0">
                <a:solidFill>
                  <a:schemeClr val="dk1"/>
                </a:solidFill>
                <a:latin typeface="幼圆" pitchFamily="49" charset="-122"/>
                <a:ea typeface="幼圆" pitchFamily="49" charset="-122"/>
                <a:sym typeface="Wingdings" pitchFamily="2" charset="2"/>
              </a:rPr>
              <a:t>存在</a:t>
            </a:r>
            <a:r>
              <a:rPr lang="zh-CN" altLang="en-US" dirty="0" smtClean="0">
                <a:solidFill>
                  <a:schemeClr val="dk1"/>
                </a:solidFill>
                <a:latin typeface="幼圆" pitchFamily="49" charset="-122"/>
                <a:ea typeface="幼圆" pitchFamily="49" charset="-122"/>
                <a:sym typeface="Wingdings" pitchFamily="2" charset="2"/>
              </a:rPr>
              <a:t>隐患</a:t>
            </a:r>
            <a:endParaRPr lang="en-US" altLang="zh-CN" dirty="0" smtClean="0">
              <a:solidFill>
                <a:schemeClr val="dk1"/>
              </a:solidFill>
              <a:latin typeface="幼圆" pitchFamily="49" charset="-122"/>
              <a:ea typeface="幼圆" pitchFamily="49" charset="-122"/>
              <a:sym typeface="Wingdings" pitchFamily="2" charset="2"/>
            </a:endParaRPr>
          </a:p>
          <a:p>
            <a:pPr marL="800100" lvl="1" indent="-342900">
              <a:lnSpc>
                <a:spcPct val="150000"/>
              </a:lnSpc>
              <a:spcBef>
                <a:spcPct val="0"/>
              </a:spcBef>
              <a:buClr>
                <a:schemeClr val="accent2"/>
              </a:buClr>
              <a:buSzPct val="50000"/>
              <a:buFont typeface="Wingdings" panose="05000000000000000000" pitchFamily="2" charset="2"/>
              <a:buChar char="p"/>
            </a:pPr>
            <a:r>
              <a:rPr lang="zh-CN" altLang="en-US" dirty="0" smtClean="0">
                <a:solidFill>
                  <a:schemeClr val="dk1"/>
                </a:solidFill>
                <a:latin typeface="幼圆" pitchFamily="49" charset="-122"/>
                <a:ea typeface="幼圆" pitchFamily="49" charset="-122"/>
                <a:sym typeface="Wingdings" pitchFamily="2" charset="2"/>
              </a:rPr>
              <a:t>业务</a:t>
            </a:r>
            <a:r>
              <a:rPr lang="zh-CN" altLang="en-US" dirty="0">
                <a:solidFill>
                  <a:schemeClr val="dk1"/>
                </a:solidFill>
                <a:latin typeface="幼圆" pitchFamily="49" charset="-122"/>
                <a:ea typeface="幼圆" pitchFamily="49" charset="-122"/>
                <a:sym typeface="Wingdings" pitchFamily="2" charset="2"/>
              </a:rPr>
              <a:t>连续性管理能力亟需</a:t>
            </a:r>
            <a:r>
              <a:rPr lang="zh-CN" altLang="en-US" dirty="0" smtClean="0">
                <a:solidFill>
                  <a:schemeClr val="dk1"/>
                </a:solidFill>
                <a:latin typeface="幼圆" pitchFamily="49" charset="-122"/>
                <a:ea typeface="幼圆" pitchFamily="49" charset="-122"/>
                <a:sym typeface="Wingdings" pitchFamily="2" charset="2"/>
              </a:rPr>
              <a:t>提高</a:t>
            </a:r>
            <a:endParaRPr lang="en-US" altLang="zh-CN" dirty="0" smtClean="0">
              <a:solidFill>
                <a:schemeClr val="dk1"/>
              </a:solidFill>
              <a:latin typeface="幼圆" pitchFamily="49" charset="-122"/>
              <a:ea typeface="幼圆" pitchFamily="49" charset="-122"/>
              <a:sym typeface="Wingdings" pitchFamily="2" charset="2"/>
            </a:endParaRPr>
          </a:p>
          <a:p>
            <a:pPr marL="800100" lvl="1" indent="-342900">
              <a:lnSpc>
                <a:spcPct val="150000"/>
              </a:lnSpc>
              <a:spcBef>
                <a:spcPct val="0"/>
              </a:spcBef>
              <a:buClr>
                <a:schemeClr val="accent2"/>
              </a:buClr>
              <a:buSzPct val="50000"/>
              <a:buFont typeface="Wingdings" panose="05000000000000000000" pitchFamily="2" charset="2"/>
              <a:buChar char="p"/>
            </a:pPr>
            <a:r>
              <a:rPr lang="zh-CN" altLang="en-US" dirty="0" smtClean="0">
                <a:solidFill>
                  <a:schemeClr val="dk1"/>
                </a:solidFill>
                <a:latin typeface="幼圆" pitchFamily="49" charset="-122"/>
                <a:ea typeface="幼圆" pitchFamily="49" charset="-122"/>
              </a:rPr>
              <a:t>信息</a:t>
            </a:r>
            <a:r>
              <a:rPr lang="zh-CN" altLang="en-US" dirty="0">
                <a:solidFill>
                  <a:schemeClr val="dk1"/>
                </a:solidFill>
                <a:latin typeface="幼圆" pitchFamily="49" charset="-122"/>
                <a:ea typeface="幼圆" pitchFamily="49" charset="-122"/>
              </a:rPr>
              <a:t>科技体系制度不</a:t>
            </a:r>
            <a:r>
              <a:rPr lang="zh-CN" altLang="en-US" dirty="0" smtClean="0">
                <a:solidFill>
                  <a:schemeClr val="dk1"/>
                </a:solidFill>
                <a:latin typeface="幼圆" pitchFamily="49" charset="-122"/>
                <a:ea typeface="幼圆" pitchFamily="49" charset="-122"/>
              </a:rPr>
              <a:t>健全</a:t>
            </a:r>
            <a:endParaRPr lang="en-US" altLang="zh-CN" dirty="0" smtClean="0">
              <a:solidFill>
                <a:schemeClr val="dk1"/>
              </a:solidFill>
              <a:latin typeface="幼圆" pitchFamily="49" charset="-122"/>
              <a:ea typeface="幼圆" pitchFamily="49" charset="-122"/>
            </a:endParaRPr>
          </a:p>
          <a:p>
            <a:pPr marL="800100" lvl="1" indent="-342900">
              <a:lnSpc>
                <a:spcPct val="150000"/>
              </a:lnSpc>
              <a:spcBef>
                <a:spcPct val="0"/>
              </a:spcBef>
              <a:buClr>
                <a:schemeClr val="accent2"/>
              </a:buClr>
              <a:buSzPct val="50000"/>
              <a:buFont typeface="Wingdings" panose="05000000000000000000" pitchFamily="2" charset="2"/>
              <a:buChar char="p"/>
            </a:pPr>
            <a:r>
              <a:rPr lang="zh-CN" altLang="en-US" dirty="0" smtClean="0">
                <a:solidFill>
                  <a:schemeClr val="dk1"/>
                </a:solidFill>
                <a:latin typeface="幼圆" pitchFamily="49" charset="-122"/>
                <a:ea typeface="幼圆" pitchFamily="49" charset="-122"/>
              </a:rPr>
              <a:t>外包</a:t>
            </a:r>
            <a:r>
              <a:rPr lang="zh-CN" altLang="en-US" dirty="0">
                <a:solidFill>
                  <a:schemeClr val="dk1"/>
                </a:solidFill>
                <a:latin typeface="幼圆" pitchFamily="49" charset="-122"/>
                <a:ea typeface="幼圆" pitchFamily="49" charset="-122"/>
              </a:rPr>
              <a:t>管理能力</a:t>
            </a:r>
            <a:r>
              <a:rPr lang="zh-CN" altLang="en-US" dirty="0" smtClean="0">
                <a:solidFill>
                  <a:schemeClr val="dk1"/>
                </a:solidFill>
                <a:latin typeface="幼圆" pitchFamily="49" charset="-122"/>
                <a:ea typeface="幼圆" pitchFamily="49" charset="-122"/>
              </a:rPr>
              <a:t>弱</a:t>
            </a:r>
            <a:endParaRPr kumimoji="1" lang="en-US" altLang="zh-CN" dirty="0" smtClean="0">
              <a:latin typeface="幼圆" panose="02010509060101010101" pitchFamily="49" charset="-122"/>
              <a:ea typeface="幼圆" panose="02010509060101010101" pitchFamily="49" charset="-122"/>
            </a:endParaRPr>
          </a:p>
          <a:p>
            <a:pPr marL="342900" indent="-342900">
              <a:lnSpc>
                <a:spcPct val="150000"/>
              </a:lnSpc>
              <a:spcBef>
                <a:spcPct val="20000"/>
              </a:spcBef>
              <a:buClr>
                <a:schemeClr val="accent2"/>
              </a:buClr>
              <a:buFont typeface="Arial" pitchFamily="34" charset="0"/>
              <a:buChar char="•"/>
            </a:pPr>
            <a:r>
              <a:rPr lang="zh-CN" altLang="en-US" b="1" dirty="0">
                <a:solidFill>
                  <a:schemeClr val="dk1"/>
                </a:solidFill>
                <a:latin typeface="幼圆" pitchFamily="49" charset="-122"/>
                <a:ea typeface="幼圆" pitchFamily="49" charset="-122"/>
              </a:rPr>
              <a:t>建议立项制定</a:t>
            </a:r>
            <a:r>
              <a:rPr lang="en-US" altLang="zh-CN" b="1" dirty="0">
                <a:solidFill>
                  <a:schemeClr val="dk1"/>
                </a:solidFill>
                <a:latin typeface="幼圆" pitchFamily="49" charset="-122"/>
                <a:ea typeface="幼圆" pitchFamily="49" charset="-122"/>
              </a:rPr>
              <a:t>《</a:t>
            </a:r>
            <a:r>
              <a:rPr lang="zh-CN" altLang="en-US" b="1" dirty="0">
                <a:solidFill>
                  <a:schemeClr val="dk1"/>
                </a:solidFill>
                <a:latin typeface="幼圆" pitchFamily="49" charset="-122"/>
                <a:ea typeface="幼圆" pitchFamily="49" charset="-122"/>
              </a:rPr>
              <a:t>村镇银行信息系统托管维护服务规范</a:t>
            </a:r>
            <a:r>
              <a:rPr lang="en-US" altLang="zh-CN" b="1" dirty="0">
                <a:solidFill>
                  <a:schemeClr val="dk1"/>
                </a:solidFill>
                <a:latin typeface="幼圆" pitchFamily="49" charset="-122"/>
                <a:ea typeface="幼圆" pitchFamily="49" charset="-122"/>
              </a:rPr>
              <a:t>》</a:t>
            </a:r>
            <a:r>
              <a:rPr lang="zh-CN" altLang="en-US" b="1" dirty="0">
                <a:solidFill>
                  <a:schemeClr val="dk1"/>
                </a:solidFill>
                <a:latin typeface="幼圆" pitchFamily="49" charset="-122"/>
                <a:ea typeface="幼圆" pitchFamily="49" charset="-122"/>
              </a:rPr>
              <a:t>标准，规范托管机构的维护服务，提高村镇银行信息系统运行的安全性、稳定性，满足村镇银行的业务发展需求。</a:t>
            </a:r>
          </a:p>
        </p:txBody>
      </p:sp>
    </p:spTree>
    <p:extLst>
      <p:ext uri="{BB962C8B-B14F-4D97-AF65-F5344CB8AC3E}">
        <p14:creationId xmlns:p14="http://schemas.microsoft.com/office/powerpoint/2010/main" val="262745421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27"/>
          <p:cNvSpPr/>
          <p:nvPr/>
        </p:nvSpPr>
        <p:spPr>
          <a:xfrm>
            <a:off x="214282" y="1571612"/>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4" name="圆角矩形 23"/>
          <p:cNvSpPr/>
          <p:nvPr/>
        </p:nvSpPr>
        <p:spPr>
          <a:xfrm>
            <a:off x="214282" y="2934755"/>
            <a:ext cx="1071570" cy="592671"/>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grpSp>
        <p:nvGrpSpPr>
          <p:cNvPr id="83977" name="组合 29"/>
          <p:cNvGrpSpPr>
            <a:grpSpLocks/>
          </p:cNvGrpSpPr>
          <p:nvPr/>
        </p:nvGrpSpPr>
        <p:grpSpPr bwMode="auto">
          <a:xfrm>
            <a:off x="214313" y="1589088"/>
            <a:ext cx="1071562" cy="3983037"/>
            <a:chOff x="214282" y="1588971"/>
            <a:chExt cx="1071570" cy="3983169"/>
          </a:xfrm>
        </p:grpSpPr>
        <p:sp>
          <p:nvSpPr>
            <p:cNvPr id="29" name="圆角矩形 4"/>
            <p:cNvSpPr/>
            <p:nvPr/>
          </p:nvSpPr>
          <p:spPr>
            <a:xfrm>
              <a:off x="230157" y="1588971"/>
              <a:ext cx="1039820" cy="557230"/>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服务</a:t>
              </a:r>
              <a:r>
                <a:rPr lang="zh-CN" altLang="en-US" sz="1200" dirty="0" smtClean="0">
                  <a:latin typeface="幼圆" panose="02010509060101010101" pitchFamily="49" charset="-122"/>
                  <a:ea typeface="幼圆" panose="02010509060101010101" pitchFamily="49" charset="-122"/>
                </a:rPr>
                <a:t>过程管理</a:t>
              </a:r>
              <a:endParaRPr lang="zh-CN" altLang="en-US" sz="1200" dirty="0">
                <a:latin typeface="幼圆" panose="02010509060101010101" pitchFamily="49" charset="-122"/>
                <a:ea typeface="幼圆" panose="02010509060101010101" pitchFamily="49" charset="-122"/>
              </a:endParaRPr>
            </a:p>
          </p:txBody>
        </p:sp>
        <p:grpSp>
          <p:nvGrpSpPr>
            <p:cNvPr id="83980" name="组合 12"/>
            <p:cNvGrpSpPr>
              <a:grpSpLocks/>
            </p:cNvGrpSpPr>
            <p:nvPr/>
          </p:nvGrpSpPr>
          <p:grpSpPr bwMode="auto">
            <a:xfrm>
              <a:off x="214282" y="2253183"/>
              <a:ext cx="1071570" cy="592671"/>
              <a:chOff x="3359316" y="829772"/>
              <a:chExt cx="1437410" cy="718705"/>
            </a:xfrm>
          </p:grpSpPr>
          <p:sp>
            <p:nvSpPr>
              <p:cNvPr id="26" name="圆角矩形 25"/>
              <p:cNvSpPr/>
              <p:nvPr/>
            </p:nvSpPr>
            <p:spPr>
              <a:xfrm>
                <a:off x="3359316" y="829772"/>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7" name="圆角矩形 6"/>
              <p:cNvSpPr/>
              <p:nvPr/>
            </p:nvSpPr>
            <p:spPr>
              <a:xfrm>
                <a:off x="3380366" y="850822"/>
                <a:ext cx="1395310" cy="676605"/>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操作管理</a:t>
                </a:r>
              </a:p>
            </p:txBody>
          </p:sp>
        </p:grpSp>
        <p:sp>
          <p:nvSpPr>
            <p:cNvPr id="25" name="圆角矩形 8"/>
            <p:cNvSpPr/>
            <p:nvPr/>
          </p:nvSpPr>
          <p:spPr>
            <a:xfrm>
              <a:off x="230157" y="2952678"/>
              <a:ext cx="1039820" cy="557231"/>
            </a:xfrm>
            <a:prstGeom prst="rect">
              <a:avLst/>
            </a:prstGeom>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应用管理</a:t>
              </a:r>
            </a:p>
          </p:txBody>
        </p:sp>
        <p:grpSp>
          <p:nvGrpSpPr>
            <p:cNvPr id="83982" name="组合 14"/>
            <p:cNvGrpSpPr>
              <a:grpSpLocks/>
            </p:cNvGrpSpPr>
            <p:nvPr/>
          </p:nvGrpSpPr>
          <p:grpSpPr bwMode="auto">
            <a:xfrm>
              <a:off x="214282" y="3616326"/>
              <a:ext cx="1071570" cy="592671"/>
              <a:chOff x="3359316" y="2482794"/>
              <a:chExt cx="1437410" cy="718705"/>
            </a:xfrm>
          </p:grpSpPr>
          <p:sp>
            <p:nvSpPr>
              <p:cNvPr id="22" name="圆角矩形 21"/>
              <p:cNvSpPr/>
              <p:nvPr/>
            </p:nvSpPr>
            <p:spPr>
              <a:xfrm>
                <a:off x="3359316" y="2482794"/>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3" name="圆角矩形 10"/>
              <p:cNvSpPr/>
              <p:nvPr/>
            </p:nvSpPr>
            <p:spPr>
              <a:xfrm>
                <a:off x="3380366" y="2503844"/>
                <a:ext cx="1395310" cy="676605"/>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信息系统的安全保障和管理</a:t>
                </a:r>
              </a:p>
            </p:txBody>
          </p:sp>
        </p:grpSp>
        <p:grpSp>
          <p:nvGrpSpPr>
            <p:cNvPr id="83983" name="组合 15"/>
            <p:cNvGrpSpPr>
              <a:grpSpLocks/>
            </p:cNvGrpSpPr>
            <p:nvPr/>
          </p:nvGrpSpPr>
          <p:grpSpPr bwMode="auto">
            <a:xfrm>
              <a:off x="214282" y="4297898"/>
              <a:ext cx="1071570" cy="592671"/>
              <a:chOff x="3359316" y="3309306"/>
              <a:chExt cx="1437410" cy="718705"/>
            </a:xfrm>
          </p:grpSpPr>
          <p:sp>
            <p:nvSpPr>
              <p:cNvPr id="20" name="圆角矩形 19"/>
              <p:cNvSpPr/>
              <p:nvPr/>
            </p:nvSpPr>
            <p:spPr>
              <a:xfrm>
                <a:off x="3359316" y="3309306"/>
                <a:ext cx="1437410" cy="718705"/>
              </a:xfrm>
              <a:prstGeom prst="roundRect">
                <a:avLst>
                  <a:gd name="adj" fmla="val 10000"/>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sp>
          <p:sp>
            <p:nvSpPr>
              <p:cNvPr id="21" name="圆角矩形 12"/>
              <p:cNvSpPr/>
              <p:nvPr/>
            </p:nvSpPr>
            <p:spPr>
              <a:xfrm>
                <a:off x="3380366" y="3330356"/>
                <a:ext cx="1395310" cy="676605"/>
              </a:xfrm>
              <a:prstGeom prst="rect">
                <a:avLst/>
              </a:prstGeom>
              <a:solidFill>
                <a:schemeClr val="accent2">
                  <a:lumMod val="40000"/>
                  <a:lumOff val="60000"/>
                </a:schemeClr>
              </a:solidFill>
            </p:spPr>
            <p:style>
              <a:lnRef idx="0">
                <a:schemeClr val="lt1">
                  <a:hueOff val="0"/>
                  <a:satOff val="0"/>
                  <a:lumOff val="0"/>
                  <a:alphaOff val="0"/>
                </a:schemeClr>
              </a:lnRef>
              <a:fillRef idx="3">
                <a:scrgbClr r="0" g="0" b="0"/>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200" dirty="0">
                    <a:latin typeface="幼圆" panose="02010509060101010101" pitchFamily="49" charset="-122"/>
                    <a:ea typeface="幼圆" panose="02010509060101010101" pitchFamily="49" charset="-122"/>
                  </a:rPr>
                  <a:t>业务连续性的保障管理</a:t>
                </a:r>
              </a:p>
            </p:txBody>
          </p:sp>
        </p:grpSp>
        <p:grpSp>
          <p:nvGrpSpPr>
            <p:cNvPr id="83984" name="组合 16"/>
            <p:cNvGrpSpPr>
              <a:grpSpLocks/>
            </p:cNvGrpSpPr>
            <p:nvPr/>
          </p:nvGrpSpPr>
          <p:grpSpPr bwMode="auto">
            <a:xfrm>
              <a:off x="214282" y="4979469"/>
              <a:ext cx="1071570" cy="592671"/>
              <a:chOff x="3359316" y="4135817"/>
              <a:chExt cx="1437410" cy="718705"/>
            </a:xfrm>
          </p:grpSpPr>
          <p:sp>
            <p:nvSpPr>
              <p:cNvPr id="18" name="圆角矩形 17"/>
              <p:cNvSpPr/>
              <p:nvPr/>
            </p:nvSpPr>
            <p:spPr>
              <a:xfrm>
                <a:off x="3359316" y="4135817"/>
                <a:ext cx="1437410" cy="718705"/>
              </a:xfrm>
              <a:prstGeom prst="roundRect">
                <a:avLst>
                  <a:gd name="adj" fmla="val 10000"/>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sp>
          <p:sp>
            <p:nvSpPr>
              <p:cNvPr id="19" name="圆角矩形 14"/>
              <p:cNvSpPr/>
              <p:nvPr/>
            </p:nvSpPr>
            <p:spPr>
              <a:xfrm>
                <a:off x="3380366" y="4156867"/>
                <a:ext cx="1395310" cy="676605"/>
              </a:xfrm>
              <a:prstGeom prst="rect">
                <a:avLst/>
              </a:prstGeom>
            </p:spPr>
            <p:style>
              <a:lnRef idx="0">
                <a:schemeClr val="lt1">
                  <a:hueOff val="0"/>
                  <a:satOff val="0"/>
                  <a:lumOff val="0"/>
                  <a:alphaOff val="0"/>
                </a:schemeClr>
              </a:lnRef>
              <a:fillRef idx="3">
                <a:schemeClr val="accent2">
                  <a:tint val="99000"/>
                  <a:hueOff val="0"/>
                  <a:satOff val="0"/>
                  <a:lumOff val="0"/>
                  <a:alphaOff val="0"/>
                </a:schemeClr>
              </a:fillRef>
              <a:effectRef idx="3">
                <a:schemeClr val="accent2">
                  <a:tint val="99000"/>
                  <a:hueOff val="0"/>
                  <a:satOff val="0"/>
                  <a:lumOff val="0"/>
                  <a:alphaOff val="0"/>
                </a:schemeClr>
              </a:effectRef>
              <a:fontRef idx="minor">
                <a:schemeClr val="lt1"/>
              </a:fontRef>
            </p:style>
            <p:txBody>
              <a:bodyPr lIns="8890" tIns="8890" rIns="8890" bIns="8890" spcCol="1270" anchor="ctr"/>
              <a:lstStyle/>
              <a:p>
                <a:pPr algn="ctr" defTabSz="622300" eaLnBrk="1" hangingPunct="1">
                  <a:lnSpc>
                    <a:spcPct val="90000"/>
                  </a:lnSpc>
                  <a:spcAft>
                    <a:spcPct val="35000"/>
                  </a:spcAft>
                  <a:buFont typeface="Wingdings" panose="05000000000000000000" pitchFamily="2" charset="2"/>
                  <a:buNone/>
                  <a:defRPr/>
                </a:pPr>
                <a:r>
                  <a:rPr lang="zh-CN" altLang="en-US" sz="1400" dirty="0">
                    <a:latin typeface="幼圆" panose="02010509060101010101" pitchFamily="49" charset="-122"/>
                    <a:ea typeface="幼圆" panose="02010509060101010101" pitchFamily="49" charset="-122"/>
                  </a:rPr>
                  <a:t>服务的持续   监督和改善</a:t>
                </a:r>
              </a:p>
            </p:txBody>
          </p:sp>
        </p:grpSp>
      </p:grpSp>
      <p:sp>
        <p:nvSpPr>
          <p:cNvPr id="32" name="圆角矩形标注 31"/>
          <p:cNvSpPr/>
          <p:nvPr/>
        </p:nvSpPr>
        <p:spPr bwMode="auto">
          <a:xfrm>
            <a:off x="1714500" y="1143000"/>
            <a:ext cx="7143750" cy="4902200"/>
          </a:xfrm>
          <a:prstGeom prst="wedgeRoundRectCallout">
            <a:avLst>
              <a:gd name="adj1" fmla="val -55218"/>
              <a:gd name="adj2" fmla="val 29547"/>
              <a:gd name="adj3" fmla="val 16667"/>
            </a:avLst>
          </a:prstGeom>
          <a:solidFill>
            <a:schemeClr val="bg1"/>
          </a:solidFill>
          <a:ln>
            <a:solidFill>
              <a:schemeClr val="accent3">
                <a:lumMod val="75000"/>
              </a:schemeClr>
            </a:solidFill>
            <a:prstDash val="lgDash"/>
          </a:ln>
          <a:extLst/>
        </p:spPr>
        <p:txBody>
          <a:bodyPr anchor="ctr">
            <a:spAutoFit/>
          </a:bodyPr>
          <a:lstStyle/>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服务优化改善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借鉴和采纳业内成熟的服务管理框架和最佳实践经验，采用</a:t>
            </a:r>
            <a:r>
              <a:rPr lang="en-US" altLang="en-US" sz="1200" b="0" kern="0" dirty="0">
                <a:latin typeface="幼圆" panose="02010509060101010101" pitchFamily="49" charset="-122"/>
                <a:ea typeface="幼圆" panose="02010509060101010101" pitchFamily="49" charset="-122"/>
              </a:rPr>
              <a:t>PDCA</a:t>
            </a:r>
            <a:r>
              <a:rPr lang="zh-CN" altLang="en-US" sz="1200" b="0" kern="0" dirty="0">
                <a:latin typeface="幼圆" panose="02010509060101010101" pitchFamily="49" charset="-122"/>
                <a:ea typeface="幼圆" panose="02010509060101010101" pitchFamily="49" charset="-122"/>
              </a:rPr>
              <a:t>方式定期回顾、审视和评估承担的托管服务状况，实现持续改进</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充分重视委托机构在服务过程中提出的投诉、意见和建议，建立相应的跟进机制调查原因，制定措施，实施改进并反馈到委托机构</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充分重视托管服务过程中发生的高优先级告警和事件，组织相关部门调查事件处理的全过程</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建立严密完整的质量控制体系，对委托机构的服务级别承诺和业内高水平的服务标准寻找优化改善的地方，并有明确的流程和规定，进行跟踪和评估</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定期向委托机构提交服务报告，并与委托机构定期或不定期举行会议讨论服务报告，获取服务反馈和建议</a:t>
            </a:r>
            <a:endParaRPr lang="en-US" altLang="zh-CN"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en-US" altLang="zh-CN" sz="1200" b="0" kern="0" dirty="0">
                <a:latin typeface="幼圆" panose="02010509060101010101" pitchFamily="49" charset="-122"/>
                <a:ea typeface="幼圆" panose="02010509060101010101" pitchFamily="49" charset="-122"/>
              </a:rPr>
              <a:t> </a:t>
            </a:r>
            <a:r>
              <a:rPr lang="zh-CN" altLang="en-US" sz="1200" b="0" kern="0" dirty="0">
                <a:latin typeface="幼圆" panose="02010509060101010101" pitchFamily="49" charset="-122"/>
                <a:ea typeface="幼圆" panose="02010509060101010101" pitchFamily="49" charset="-122"/>
              </a:rPr>
              <a:t>优化改善方案应包括技术优化和管理优化等方面，优化改善方案宜包含目标、内容、步骤、人员、预算、进度和衡量指标，涉及变更的还需有风险预案和回退方案；</a:t>
            </a:r>
            <a:endParaRPr lang="en-US" altLang="zh-CN" sz="1200" b="0" kern="0" dirty="0">
              <a:latin typeface="幼圆" panose="02010509060101010101" pitchFamily="49" charset="-122"/>
              <a:ea typeface="幼圆" panose="02010509060101010101" pitchFamily="49" charset="-122"/>
            </a:endParaRPr>
          </a:p>
          <a:p>
            <a:pPr eaLnBrk="1" hangingPunct="1">
              <a:lnSpc>
                <a:spcPct val="114000"/>
              </a:lnSpc>
              <a:spcBef>
                <a:spcPct val="20000"/>
              </a:spcBef>
              <a:spcAft>
                <a:spcPts val="0"/>
              </a:spcAft>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重大服务风险的监控和报告 </a:t>
            </a:r>
            <a:r>
              <a:rPr lang="en-US" altLang="zh-CN" sz="14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Wingdings" panose="05000000000000000000" pitchFamily="2" charset="2"/>
              <a:buNone/>
              <a:defRPr/>
            </a:pPr>
            <a:r>
              <a:rPr lang="zh-CN" altLang="en-US" sz="1200" b="0" kern="0" dirty="0">
                <a:latin typeface="幼圆" panose="02010509060101010101" pitchFamily="49" charset="-122"/>
                <a:ea typeface="幼圆" panose="02010509060101010101" pitchFamily="49" charset="-122"/>
              </a:rPr>
              <a:t>委托机构应对托管机构服务风险进行持续监控，发现以下事项时，应及时向监管机构报告：</a:t>
            </a:r>
            <a:r>
              <a:rPr lang="en-US" altLang="en-US" sz="1200" b="0" kern="0" dirty="0">
                <a:latin typeface="幼圆" panose="02010509060101010101" pitchFamily="49" charset="-122"/>
                <a:ea typeface="幼圆" panose="02010509060101010101" pitchFamily="49" charset="-122"/>
              </a:rPr>
              <a:t>   </a:t>
            </a:r>
            <a:endParaRPr lang="zh-CN" altLang="en-US" sz="1200" b="0" kern="0" dirty="0">
              <a:latin typeface="幼圆" panose="02010509060101010101" pitchFamily="49" charset="-122"/>
              <a:ea typeface="幼圆" panose="02010509060101010101" pitchFamily="49" charset="-122"/>
            </a:endParaRP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违反国家法律、法规和监管政策，情节严重的</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窃取、泄露银行业金融机构敏感信息，情节严重的</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因管理过失，多次发生重要信息系统服务中断或数据损毁、丢失和泄露事件的</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服务质量低下并给多家银行业金融机构造成损失，多次提示仍未整改的</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对风险监测和实地检查发现的问题，逾期仍未整改的</a:t>
            </a:r>
          </a:p>
          <a:p>
            <a:pPr eaLnBrk="1" hangingPunct="1">
              <a:spcBef>
                <a:spcPct val="20000"/>
              </a:spcBef>
              <a:buFont typeface="Arial" pitchFamily="34" charset="0"/>
              <a:buChar char="•"/>
              <a:defRPr/>
            </a:pPr>
            <a:r>
              <a:rPr lang="zh-CN" altLang="en-US" sz="1200" b="0" kern="0" dirty="0">
                <a:latin typeface="幼圆" panose="02010509060101010101" pitchFamily="49" charset="-122"/>
                <a:ea typeface="幼圆" panose="02010509060101010101" pitchFamily="49" charset="-122"/>
              </a:rPr>
              <a:t> 存在其他违法违规行为，或发生其他重大信息科技风险事件的</a:t>
            </a:r>
            <a:endParaRPr lang="en-US" altLang="zh-CN" sz="1200" b="0" kern="0" dirty="0">
              <a:latin typeface="幼圆" panose="02010509060101010101" pitchFamily="49" charset="-122"/>
              <a:ea typeface="幼圆" panose="02010509060101010101" pitchFamily="49" charset="-122"/>
            </a:endParaRPr>
          </a:p>
        </p:txBody>
      </p:sp>
      <p:sp>
        <p:nvSpPr>
          <p:cNvPr id="30" name="标题 2"/>
          <p:cNvSpPr txBox="1">
            <a:spLocks/>
          </p:cNvSpPr>
          <p:nvPr/>
        </p:nvSpPr>
        <p:spPr>
          <a:xfrm>
            <a:off x="214312" y="71927"/>
            <a:ext cx="6754812" cy="792162"/>
          </a:xfrm>
          <a:prstGeom prst="rect">
            <a:avLst/>
          </a:prstGeom>
        </p:spPr>
        <p:txBody>
          <a:bodyPr anchor="ctr"/>
          <a:lstStyle/>
          <a:p>
            <a:pPr>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托管服务的持续保障</a:t>
            </a:r>
          </a:p>
        </p:txBody>
      </p:sp>
    </p:spTree>
    <p:extLst>
      <p:ext uri="{BB962C8B-B14F-4D97-AF65-F5344CB8AC3E}">
        <p14:creationId xmlns:p14="http://schemas.microsoft.com/office/powerpoint/2010/main" val="335415947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txBox="1">
            <a:spLocks/>
          </p:cNvSpPr>
          <p:nvPr/>
        </p:nvSpPr>
        <p:spPr bwMode="auto">
          <a:xfrm>
            <a:off x="611560" y="1340768"/>
            <a:ext cx="4679950" cy="3511550"/>
          </a:xfrm>
          <a:prstGeom prst="rect">
            <a:avLst/>
          </a:prstGeom>
          <a:noFill/>
          <a:ln>
            <a:miter lim="800000"/>
            <a:headEnd/>
            <a:tailEnd/>
          </a:ln>
        </p:spPr>
        <p:txBody>
          <a:bodyPr/>
          <a:lstStyle/>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	范围</a:t>
            </a:r>
            <a:r>
              <a:rPr lang="zh-CN" altLang="en-US" sz="1800" b="1" kern="0" dirty="0">
                <a:latin typeface="幼圆" panose="02010509060101010101" pitchFamily="49" charset="-122"/>
                <a:ea typeface="幼圆" panose="02010509060101010101" pitchFamily="49" charset="-122"/>
              </a:rPr>
              <a:t> </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2	</a:t>
            </a:r>
            <a:r>
              <a:rPr lang="zh-CN" altLang="en-US" sz="1800" b="1" kern="0" dirty="0">
                <a:latin typeface="幼圆" panose="02010509060101010101" pitchFamily="49" charset="-122"/>
                <a:ea typeface="幼圆" panose="02010509060101010101" pitchFamily="49" charset="-122"/>
              </a:rPr>
              <a:t>规范性引用文件</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3	</a:t>
            </a:r>
            <a:r>
              <a:rPr lang="zh-CN" altLang="en-US" sz="1800" b="1" kern="0" dirty="0">
                <a:latin typeface="幼圆" panose="02010509060101010101" pitchFamily="49" charset="-122"/>
                <a:ea typeface="幼圆" panose="02010509060101010101" pitchFamily="49" charset="-122"/>
              </a:rPr>
              <a:t>术语和定义</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4	</a:t>
            </a:r>
            <a:r>
              <a:rPr lang="zh-CN" altLang="en-US" sz="1800" b="1" kern="0" dirty="0">
                <a:latin typeface="幼圆" panose="02010509060101010101" pitchFamily="49" charset="-122"/>
                <a:ea typeface="幼圆" panose="02010509060101010101" pitchFamily="49" charset="-122"/>
              </a:rPr>
              <a:t>综述</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5	</a:t>
            </a:r>
            <a:r>
              <a:rPr lang="zh-CN" altLang="en-US" b="1" kern="0" dirty="0">
                <a:latin typeface="幼圆" panose="02010509060101010101" pitchFamily="49" charset="-122"/>
                <a:ea typeface="幼圆" panose="02010509060101010101" pitchFamily="49" charset="-122"/>
              </a:rPr>
              <a:t>组织管理</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6</a:t>
            </a:r>
            <a:r>
              <a:rPr lang="en-US" altLang="zh-CN" b="1" kern="0" dirty="0">
                <a:solidFill>
                  <a:srgbClr val="C00000"/>
                </a:solidFill>
                <a:latin typeface="幼圆" panose="02010509060101010101" pitchFamily="49" charset="-122"/>
                <a:ea typeface="幼圆" panose="02010509060101010101" pitchFamily="49" charset="-122"/>
              </a:rPr>
              <a:t>	</a:t>
            </a:r>
            <a:r>
              <a:rPr lang="zh-CN" altLang="en-US" b="1" kern="0" dirty="0">
                <a:latin typeface="幼圆" panose="02010509060101010101" pitchFamily="49" charset="-122"/>
                <a:ea typeface="幼圆" panose="02010509060101010101" pitchFamily="49" charset="-122"/>
              </a:rPr>
              <a:t>托管服务的准备</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7	</a:t>
            </a:r>
            <a:r>
              <a:rPr lang="zh-CN" altLang="en-US" b="1" kern="0" dirty="0">
                <a:latin typeface="幼圆" panose="02010509060101010101" pitchFamily="49" charset="-122"/>
                <a:ea typeface="幼圆" panose="02010509060101010101" pitchFamily="49" charset="-122"/>
              </a:rPr>
              <a:t>托管服务的建立</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8	</a:t>
            </a:r>
            <a:r>
              <a:rPr lang="zh-CN" altLang="en-US" b="1" kern="0" dirty="0">
                <a:latin typeface="幼圆" panose="02010509060101010101" pitchFamily="49" charset="-122"/>
                <a:ea typeface="幼圆" panose="02010509060101010101" pitchFamily="49" charset="-122"/>
              </a:rPr>
              <a:t>托管服务的持续保障</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9	</a:t>
            </a:r>
            <a:r>
              <a:rPr lang="zh-CN" altLang="en-US" b="1" kern="0" dirty="0">
                <a:solidFill>
                  <a:srgbClr val="C00000"/>
                </a:solidFill>
                <a:latin typeface="幼圆" panose="02010509060101010101" pitchFamily="49" charset="-122"/>
                <a:ea typeface="幼圆" panose="02010509060101010101" pitchFamily="49" charset="-122"/>
              </a:rPr>
              <a:t>托管服务的变更和退出</a:t>
            </a:r>
            <a:endParaRPr lang="en-US" altLang="zh-CN" b="1" kern="0" dirty="0">
              <a:solidFill>
                <a:srgbClr val="C00000"/>
              </a:solidFill>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10	</a:t>
            </a:r>
            <a:r>
              <a:rPr lang="zh-CN" altLang="en-US" sz="1800" b="1" kern="0" dirty="0">
                <a:latin typeface="幼圆" panose="02010509060101010101" pitchFamily="49" charset="-122"/>
                <a:ea typeface="幼圆" panose="02010509060101010101" pitchFamily="49" charset="-122"/>
              </a:rPr>
              <a:t>托管服务的监督管理</a:t>
            </a:r>
          </a:p>
        </p:txBody>
      </p:sp>
      <p:sp>
        <p:nvSpPr>
          <p:cNvPr id="3" name="标题 2"/>
          <p:cNvSpPr txBox="1">
            <a:spLocks/>
          </p:cNvSpPr>
          <p:nvPr/>
        </p:nvSpPr>
        <p:spPr>
          <a:xfrm>
            <a:off x="15325" y="0"/>
            <a:ext cx="7489527" cy="792163"/>
          </a:xfrm>
          <a:prstGeom prst="rect">
            <a:avLst/>
          </a:prstGeom>
        </p:spPr>
        <p:txBody>
          <a:bodyPr anchor="ctr"/>
          <a:lstStyle/>
          <a:p>
            <a:pPr>
              <a:spcBef>
                <a:spcPct val="0"/>
              </a:spcBef>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中小银行信息系统托管维护服务规范</a:t>
            </a:r>
            <a:r>
              <a:rPr lang="en-US" altLang="zh-CN" sz="3200" dirty="0" smtClean="0">
                <a:solidFill>
                  <a:schemeClr val="bg1"/>
                </a:solidFill>
                <a:latin typeface="幼圆" panose="02010509060101010101" pitchFamily="49" charset="-122"/>
                <a:ea typeface="幼圆" panose="02010509060101010101" pitchFamily="49" charset="-122"/>
                <a:cs typeface="+mj-cs"/>
              </a:rPr>
              <a:t>》</a:t>
            </a:r>
            <a:endParaRPr lang="zh-CN" altLang="en-US" sz="3200" dirty="0">
              <a:solidFill>
                <a:schemeClr val="bg1"/>
              </a:solidFill>
              <a:latin typeface="幼圆" panose="02010509060101010101" pitchFamily="49" charset="-122"/>
              <a:ea typeface="幼圆" panose="02010509060101010101" pitchFamily="49" charset="-122"/>
              <a:cs typeface="+mj-cs"/>
            </a:endParaRPr>
          </a:p>
        </p:txBody>
      </p:sp>
    </p:spTree>
    <p:extLst>
      <p:ext uri="{BB962C8B-B14F-4D97-AF65-F5344CB8AC3E}">
        <p14:creationId xmlns:p14="http://schemas.microsoft.com/office/powerpoint/2010/main" val="1219230595"/>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2"/>
          <p:cNvSpPr txBox="1">
            <a:spLocks/>
          </p:cNvSpPr>
          <p:nvPr/>
        </p:nvSpPr>
        <p:spPr>
          <a:xfrm>
            <a:off x="195263" y="44624"/>
            <a:ext cx="6754812" cy="792162"/>
          </a:xfrm>
          <a:prstGeom prst="rect">
            <a:avLst/>
          </a:prstGeom>
        </p:spPr>
        <p:txBody>
          <a:bodyPr anchor="ctr"/>
          <a:lstStyle/>
          <a:p>
            <a:pPr eaLnBrk="1" hangingPunct="1">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托管服务的变更和退出</a:t>
            </a:r>
          </a:p>
        </p:txBody>
      </p:sp>
      <p:graphicFrame>
        <p:nvGraphicFramePr>
          <p:cNvPr id="30" name="图示 29"/>
          <p:cNvGraphicFramePr/>
          <p:nvPr>
            <p:extLst>
              <p:ext uri="{D42A27DB-BD31-4B8C-83A1-F6EECF244321}">
                <p14:modId xmlns:p14="http://schemas.microsoft.com/office/powerpoint/2010/main" val="924147285"/>
              </p:ext>
            </p:extLst>
          </p:nvPr>
        </p:nvGraphicFramePr>
        <p:xfrm>
          <a:off x="683568" y="1412776"/>
          <a:ext cx="8358246" cy="4624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TextBox 30"/>
          <p:cNvSpPr txBox="1"/>
          <p:nvPr/>
        </p:nvSpPr>
        <p:spPr bwMode="auto">
          <a:xfrm>
            <a:off x="395288" y="1044476"/>
            <a:ext cx="4176712" cy="368300"/>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托管服务变更管理</a:t>
            </a:r>
            <a:r>
              <a:rPr lang="en-US" altLang="zh-CN" sz="1800" b="1" kern="0" dirty="0">
                <a:solidFill>
                  <a:srgbClr val="C00000"/>
                </a:solidFill>
                <a:latin typeface="幼圆" panose="02010509060101010101" pitchFamily="49" charset="-122"/>
                <a:ea typeface="幼圆" panose="02010509060101010101" pitchFamily="49" charset="-122"/>
              </a:rPr>
              <a:t> ——</a:t>
            </a:r>
            <a:endParaRPr lang="zh-CN" altLang="en-US" sz="1800" b="1" kern="0" dirty="0">
              <a:solidFill>
                <a:srgbClr val="C0000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67858262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2"/>
          <p:cNvSpPr txBox="1">
            <a:spLocks/>
          </p:cNvSpPr>
          <p:nvPr/>
        </p:nvSpPr>
        <p:spPr>
          <a:xfrm>
            <a:off x="195263" y="44624"/>
            <a:ext cx="6754812" cy="792162"/>
          </a:xfrm>
          <a:prstGeom prst="rect">
            <a:avLst/>
          </a:prstGeom>
        </p:spPr>
        <p:txBody>
          <a:bodyPr anchor="ctr"/>
          <a:lstStyle/>
          <a:p>
            <a:pPr eaLnBrk="1" hangingPunct="1">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托管服务的变更和退出</a:t>
            </a:r>
          </a:p>
        </p:txBody>
      </p:sp>
      <p:sp>
        <p:nvSpPr>
          <p:cNvPr id="31" name="TextBox 30"/>
          <p:cNvSpPr txBox="1"/>
          <p:nvPr/>
        </p:nvSpPr>
        <p:spPr bwMode="auto">
          <a:xfrm>
            <a:off x="395288" y="1114897"/>
            <a:ext cx="6105525" cy="369887"/>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托管服务退出管理 </a:t>
            </a:r>
            <a:r>
              <a:rPr lang="en-US" altLang="zh-CN" sz="1800" b="1" kern="0" dirty="0">
                <a:solidFill>
                  <a:srgbClr val="C00000"/>
                </a:solidFill>
                <a:latin typeface="幼圆" panose="02010509060101010101" pitchFamily="49" charset="-122"/>
                <a:ea typeface="幼圆" panose="02010509060101010101" pitchFamily="49" charset="-122"/>
              </a:rPr>
              <a:t>——</a:t>
            </a:r>
          </a:p>
        </p:txBody>
      </p:sp>
      <p:sp>
        <p:nvSpPr>
          <p:cNvPr id="9" name="TextBox 8"/>
          <p:cNvSpPr txBox="1"/>
          <p:nvPr/>
        </p:nvSpPr>
        <p:spPr bwMode="auto">
          <a:xfrm>
            <a:off x="571500" y="1628800"/>
            <a:ext cx="8072438" cy="4438138"/>
          </a:xfrm>
          <a:prstGeom prst="rect">
            <a:avLst/>
          </a:prstGeom>
          <a:noFill/>
        </p:spPr>
        <p:txBody>
          <a:bodyPr anchor="ctr">
            <a:spAutoFit/>
          </a:bodyPr>
          <a:lstStyle/>
          <a:p>
            <a:pPr eaLnBrk="1" hangingPunct="1">
              <a:spcBef>
                <a:spcPct val="20000"/>
              </a:spcBef>
              <a:spcAft>
                <a:spcPts val="400"/>
              </a:spcAft>
              <a:buFont typeface="Wingdings" panose="05000000000000000000" pitchFamily="2" charset="2"/>
              <a:buNone/>
              <a:defRPr/>
            </a:pPr>
            <a:r>
              <a:rPr lang="zh-CN" altLang="en-US" sz="1600" b="1" kern="0" dirty="0">
                <a:solidFill>
                  <a:srgbClr val="C00000"/>
                </a:solidFill>
                <a:latin typeface="幼圆" panose="02010509060101010101" pitchFamily="49" charset="-122"/>
                <a:ea typeface="幼圆" panose="02010509060101010101" pitchFamily="49" charset="-122"/>
              </a:rPr>
              <a:t>服务退出的发起 </a:t>
            </a:r>
            <a:r>
              <a:rPr lang="en-US" altLang="zh-CN" sz="16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托管服务由于情况变化、服务到期等原因中止或取消服务称为服务退出，服务退出可分为到期退出和提前退出。服务的退出应满足以下要求：</a:t>
            </a: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在服务协议</a:t>
            </a:r>
            <a:r>
              <a:rPr lang="en-US" altLang="zh-CN" sz="1400" b="0" dirty="0">
                <a:latin typeface="幼圆" panose="02010509060101010101" pitchFamily="49" charset="-122"/>
                <a:ea typeface="幼圆" panose="02010509060101010101" pitchFamily="49" charset="-122"/>
              </a:rPr>
              <a:t>/</a:t>
            </a:r>
            <a:r>
              <a:rPr lang="zh-CN" altLang="en-US" sz="1400" b="0" dirty="0">
                <a:latin typeface="幼圆" panose="02010509060101010101" pitchFamily="49" charset="-122"/>
                <a:ea typeface="幼圆" panose="02010509060101010101" pitchFamily="49" charset="-122"/>
              </a:rPr>
              <a:t>合同到期前，委托机构应以书面方式明确退出服务协议</a:t>
            </a:r>
            <a:r>
              <a:rPr lang="en-US" altLang="zh-CN" sz="1400" b="0" dirty="0">
                <a:latin typeface="幼圆" panose="02010509060101010101" pitchFamily="49" charset="-122"/>
                <a:ea typeface="幼圆" panose="02010509060101010101" pitchFamily="49" charset="-122"/>
              </a:rPr>
              <a:t>/</a:t>
            </a:r>
            <a:r>
              <a:rPr lang="zh-CN" altLang="en-US" sz="1400" b="0" dirty="0">
                <a:latin typeface="幼圆" panose="02010509060101010101" pitchFamily="49" charset="-122"/>
                <a:ea typeface="幼圆" panose="02010509060101010101" pitchFamily="49" charset="-122"/>
              </a:rPr>
              <a:t>合同，受托机构应及时响应，并共同细化服务退出方案，包括但不限于退出实施计划和资源处置方案</a:t>
            </a:r>
            <a:endParaRPr lang="en-US" altLang="zh-CN" sz="1400" b="0" dirty="0">
              <a:latin typeface="幼圆" panose="02010509060101010101" pitchFamily="49" charset="-122"/>
              <a:ea typeface="幼圆" panose="02010509060101010101" pitchFamily="49" charset="-122"/>
            </a:endParaRP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需提前结束服务的，提出退出的机构应说明服务退出的理由，提出服务退出和过渡方案，并为双方协商和托管服务的平稳过渡预留足够时间</a:t>
            </a:r>
            <a:endParaRPr lang="en-US" altLang="zh-CN" sz="1400" b="0" dirty="0">
              <a:latin typeface="幼圆" panose="02010509060101010101" pitchFamily="49" charset="-122"/>
              <a:ea typeface="幼圆" panose="02010509060101010101" pitchFamily="49" charset="-122"/>
            </a:endParaRPr>
          </a:p>
          <a:p>
            <a:pPr eaLnBrk="1" hangingPunct="1">
              <a:spcBef>
                <a:spcPts val="1200"/>
              </a:spcBef>
              <a:spcAft>
                <a:spcPts val="400"/>
              </a:spcAft>
              <a:buFont typeface="Wingdings" panose="05000000000000000000" pitchFamily="2" charset="2"/>
              <a:buNone/>
              <a:defRPr/>
            </a:pPr>
            <a:endParaRPr lang="en-US" altLang="zh-CN" sz="1600" b="1" kern="0" dirty="0" smtClean="0">
              <a:solidFill>
                <a:srgbClr val="C00000"/>
              </a:solidFill>
              <a:latin typeface="幼圆" panose="02010509060101010101" pitchFamily="49" charset="-122"/>
              <a:ea typeface="幼圆" panose="02010509060101010101" pitchFamily="49" charset="-122"/>
            </a:endParaRPr>
          </a:p>
          <a:p>
            <a:pPr eaLnBrk="1" hangingPunct="1">
              <a:spcBef>
                <a:spcPts val="1200"/>
              </a:spcBef>
              <a:spcAft>
                <a:spcPts val="400"/>
              </a:spcAft>
              <a:buFont typeface="Wingdings" panose="05000000000000000000" pitchFamily="2" charset="2"/>
              <a:buNone/>
              <a:defRPr/>
            </a:pPr>
            <a:r>
              <a:rPr lang="zh-CN" altLang="en-US" sz="1600" b="1" kern="0" dirty="0" smtClean="0">
                <a:solidFill>
                  <a:srgbClr val="C00000"/>
                </a:solidFill>
                <a:latin typeface="幼圆" panose="02010509060101010101" pitchFamily="49" charset="-122"/>
                <a:ea typeface="幼圆" panose="02010509060101010101" pitchFamily="49" charset="-122"/>
              </a:rPr>
              <a:t>服务</a:t>
            </a:r>
            <a:r>
              <a:rPr lang="zh-CN" altLang="en-US" sz="1600" b="1" kern="0" dirty="0">
                <a:solidFill>
                  <a:srgbClr val="C00000"/>
                </a:solidFill>
                <a:latin typeface="幼圆" panose="02010509060101010101" pitchFamily="49" charset="-122"/>
                <a:ea typeface="幼圆" panose="02010509060101010101" pitchFamily="49" charset="-122"/>
              </a:rPr>
              <a:t>退出的风险控制 </a:t>
            </a:r>
            <a:r>
              <a:rPr lang="en-US" altLang="zh-CN" sz="16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服务退出时委托机构应充分考虑服务退出带来的影响，采取必要措施控制退出风险。服务退出的风险控制应满足以下要求：</a:t>
            </a:r>
            <a:endParaRPr lang="en-US" altLang="zh-CN" sz="1400" b="0" dirty="0">
              <a:latin typeface="幼圆" panose="02010509060101010101" pitchFamily="49" charset="-122"/>
              <a:ea typeface="幼圆" panose="02010509060101010101" pitchFamily="49" charset="-122"/>
            </a:endParaRP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委托机构和受托机构在签署服务协议</a:t>
            </a:r>
            <a:r>
              <a:rPr lang="en-US" altLang="zh-CN" sz="1400" b="0" dirty="0">
                <a:latin typeface="幼圆" panose="02010509060101010101" pitchFamily="49" charset="-122"/>
                <a:ea typeface="幼圆" panose="02010509060101010101" pitchFamily="49" charset="-122"/>
              </a:rPr>
              <a:t>/</a:t>
            </a:r>
            <a:r>
              <a:rPr lang="zh-CN" altLang="en-US" sz="1400" b="0" dirty="0">
                <a:latin typeface="幼圆" panose="02010509060101010101" pitchFamily="49" charset="-122"/>
                <a:ea typeface="幼圆" panose="02010509060101010101" pitchFamily="49" charset="-122"/>
              </a:rPr>
              <a:t>合同时就应明确可能的退出机制和退出方案</a:t>
            </a:r>
            <a:endParaRPr lang="en-US" altLang="zh-CN" sz="1400" b="0" dirty="0">
              <a:latin typeface="幼圆" panose="02010509060101010101" pitchFamily="49" charset="-122"/>
              <a:ea typeface="幼圆" panose="02010509060101010101" pitchFamily="49" charset="-122"/>
            </a:endParaRP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双方还应在服务协议</a:t>
            </a:r>
            <a:r>
              <a:rPr lang="en-US" altLang="zh-CN" sz="1400" b="0" dirty="0">
                <a:latin typeface="幼圆" panose="02010509060101010101" pitchFamily="49" charset="-122"/>
                <a:ea typeface="幼圆" panose="02010509060101010101" pitchFamily="49" charset="-122"/>
              </a:rPr>
              <a:t>/</a:t>
            </a:r>
            <a:r>
              <a:rPr lang="zh-CN" altLang="en-US" sz="1400" b="0" dirty="0">
                <a:latin typeface="幼圆" panose="02010509060101010101" pitchFamily="49" charset="-122"/>
                <a:ea typeface="幼圆" panose="02010509060101010101" pitchFamily="49" charset="-122"/>
              </a:rPr>
              <a:t>合同或服务协议</a:t>
            </a:r>
            <a:r>
              <a:rPr lang="en-US" altLang="zh-CN" sz="1400" b="0" dirty="0">
                <a:latin typeface="幼圆" panose="02010509060101010101" pitchFamily="49" charset="-122"/>
                <a:ea typeface="幼圆" panose="02010509060101010101" pitchFamily="49" charset="-122"/>
              </a:rPr>
              <a:t>/</a:t>
            </a:r>
            <a:r>
              <a:rPr lang="zh-CN" altLang="en-US" sz="1400" b="0" dirty="0">
                <a:latin typeface="幼圆" panose="02010509060101010101" pitchFamily="49" charset="-122"/>
                <a:ea typeface="幼圆" panose="02010509060101010101" pitchFamily="49" charset="-122"/>
              </a:rPr>
              <a:t>合同附件中包含服务退出后的资源的处置方案</a:t>
            </a:r>
            <a:endParaRPr lang="en-US" altLang="zh-CN" sz="1400" b="0" dirty="0">
              <a:latin typeface="幼圆" panose="02010509060101010101" pitchFamily="49" charset="-122"/>
              <a:ea typeface="幼圆" panose="02010509060101010101" pitchFamily="49" charset="-122"/>
            </a:endParaRP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委托机构和受托机构应采取有效措施规避托管服务非计划退出的风险</a:t>
            </a:r>
            <a:endParaRPr lang="en-US" altLang="zh-CN" sz="1400" b="0" dirty="0">
              <a:latin typeface="幼圆" panose="02010509060101010101" pitchFamily="49" charset="-122"/>
              <a:ea typeface="幼圆" panose="02010509060101010101" pitchFamily="49" charset="-122"/>
            </a:endParaRP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由于不可抗力等因素导致计划外退出的，双方应采取措施积极补救，在优先考虑减低风险和损失的前提下根据双方责任大小确定赔偿或补偿办法</a:t>
            </a:r>
            <a:endParaRPr lang="en-US" altLang="zh-CN" sz="1400" b="0" dirty="0">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977537859"/>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txBox="1">
            <a:spLocks/>
          </p:cNvSpPr>
          <p:nvPr/>
        </p:nvSpPr>
        <p:spPr bwMode="auto">
          <a:xfrm>
            <a:off x="611560" y="1340768"/>
            <a:ext cx="4679950" cy="3511550"/>
          </a:xfrm>
          <a:prstGeom prst="rect">
            <a:avLst/>
          </a:prstGeom>
          <a:noFill/>
          <a:ln>
            <a:miter lim="800000"/>
            <a:headEnd/>
            <a:tailEnd/>
          </a:ln>
        </p:spPr>
        <p:txBody>
          <a:bodyPr/>
          <a:lstStyle/>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1	范围</a:t>
            </a:r>
            <a:r>
              <a:rPr lang="zh-CN" altLang="en-US" sz="1800" b="1" kern="0" dirty="0">
                <a:latin typeface="幼圆" panose="02010509060101010101" pitchFamily="49" charset="-122"/>
                <a:ea typeface="幼圆" panose="02010509060101010101" pitchFamily="49" charset="-122"/>
              </a:rPr>
              <a:t> </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2	</a:t>
            </a:r>
            <a:r>
              <a:rPr lang="zh-CN" altLang="en-US" sz="1800" b="1" kern="0" dirty="0">
                <a:latin typeface="幼圆" panose="02010509060101010101" pitchFamily="49" charset="-122"/>
                <a:ea typeface="幼圆" panose="02010509060101010101" pitchFamily="49" charset="-122"/>
              </a:rPr>
              <a:t>规范性引用文件</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3	</a:t>
            </a:r>
            <a:r>
              <a:rPr lang="zh-CN" altLang="en-US" sz="1800" b="1" kern="0" dirty="0">
                <a:latin typeface="幼圆" panose="02010509060101010101" pitchFamily="49" charset="-122"/>
                <a:ea typeface="幼圆" panose="02010509060101010101" pitchFamily="49" charset="-122"/>
              </a:rPr>
              <a:t>术语和定义</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4	</a:t>
            </a:r>
            <a:r>
              <a:rPr lang="zh-CN" altLang="en-US" sz="1800" b="1" kern="0" dirty="0">
                <a:latin typeface="幼圆" panose="02010509060101010101" pitchFamily="49" charset="-122"/>
                <a:ea typeface="幼圆" panose="02010509060101010101" pitchFamily="49" charset="-122"/>
              </a:rPr>
              <a:t>综述</a:t>
            </a:r>
            <a:endParaRPr lang="en-US" altLang="zh-CN" sz="1800"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5	</a:t>
            </a:r>
            <a:r>
              <a:rPr lang="zh-CN" altLang="en-US" b="1" kern="0" dirty="0">
                <a:latin typeface="幼圆" panose="02010509060101010101" pitchFamily="49" charset="-122"/>
                <a:ea typeface="幼圆" panose="02010509060101010101" pitchFamily="49" charset="-122"/>
              </a:rPr>
              <a:t>组织管理</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6</a:t>
            </a:r>
            <a:r>
              <a:rPr lang="en-US" altLang="zh-CN" b="1" kern="0" dirty="0">
                <a:solidFill>
                  <a:srgbClr val="C00000"/>
                </a:solidFill>
                <a:latin typeface="幼圆" panose="02010509060101010101" pitchFamily="49" charset="-122"/>
                <a:ea typeface="幼圆" panose="02010509060101010101" pitchFamily="49" charset="-122"/>
              </a:rPr>
              <a:t>	</a:t>
            </a:r>
            <a:r>
              <a:rPr lang="zh-CN" altLang="en-US" b="1" kern="0" dirty="0">
                <a:latin typeface="幼圆" panose="02010509060101010101" pitchFamily="49" charset="-122"/>
                <a:ea typeface="幼圆" panose="02010509060101010101" pitchFamily="49" charset="-122"/>
              </a:rPr>
              <a:t>托管服务的准备</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7	</a:t>
            </a:r>
            <a:r>
              <a:rPr lang="zh-CN" altLang="en-US" b="1" kern="0" dirty="0">
                <a:latin typeface="幼圆" panose="02010509060101010101" pitchFamily="49" charset="-122"/>
                <a:ea typeface="幼圆" panose="02010509060101010101" pitchFamily="49" charset="-122"/>
              </a:rPr>
              <a:t>托管服务的建立</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8	</a:t>
            </a:r>
            <a:r>
              <a:rPr lang="zh-CN" altLang="en-US" b="1" kern="0" dirty="0">
                <a:latin typeface="幼圆" panose="02010509060101010101" pitchFamily="49" charset="-122"/>
                <a:ea typeface="幼圆" panose="02010509060101010101" pitchFamily="49" charset="-122"/>
              </a:rPr>
              <a:t>托管服务的持续保障</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buFont typeface="Wingdings" panose="05000000000000000000" pitchFamily="2" charset="2"/>
              <a:buNone/>
              <a:defRPr/>
            </a:pPr>
            <a:r>
              <a:rPr lang="en-US" altLang="zh-CN" sz="1800" b="1" kern="0" dirty="0">
                <a:latin typeface="幼圆" panose="02010509060101010101" pitchFamily="49" charset="-122"/>
                <a:ea typeface="幼圆" panose="02010509060101010101" pitchFamily="49" charset="-122"/>
              </a:rPr>
              <a:t>9	</a:t>
            </a:r>
            <a:r>
              <a:rPr lang="zh-CN" altLang="en-US" b="1" kern="0" dirty="0">
                <a:latin typeface="幼圆" panose="02010509060101010101" pitchFamily="49" charset="-122"/>
                <a:ea typeface="幼圆" panose="02010509060101010101" pitchFamily="49" charset="-122"/>
              </a:rPr>
              <a:t>托管服务的变更和退出</a:t>
            </a:r>
            <a:endParaRPr lang="en-US" altLang="zh-CN" b="1" kern="0" dirty="0">
              <a:latin typeface="幼圆" panose="02010509060101010101" pitchFamily="49" charset="-122"/>
              <a:ea typeface="幼圆" panose="02010509060101010101" pitchFamily="49" charset="-122"/>
            </a:endParaRPr>
          </a:p>
          <a:p>
            <a:pPr lvl="1">
              <a:lnSpc>
                <a:spcPct val="150000"/>
              </a:lnSpc>
              <a:spcBef>
                <a:spcPct val="20000"/>
              </a:spcBef>
              <a:defRPr/>
            </a:pPr>
            <a:r>
              <a:rPr lang="en-US" altLang="zh-CN" sz="1800" b="1" kern="0" dirty="0">
                <a:latin typeface="幼圆" panose="02010509060101010101" pitchFamily="49" charset="-122"/>
                <a:ea typeface="幼圆" panose="02010509060101010101" pitchFamily="49" charset="-122"/>
              </a:rPr>
              <a:t>10	</a:t>
            </a:r>
            <a:r>
              <a:rPr lang="zh-CN" altLang="en-US" b="1" kern="0" dirty="0">
                <a:solidFill>
                  <a:srgbClr val="C00000"/>
                </a:solidFill>
                <a:latin typeface="幼圆" panose="02010509060101010101" pitchFamily="49" charset="-122"/>
                <a:ea typeface="幼圆" panose="02010509060101010101" pitchFamily="49" charset="-122"/>
              </a:rPr>
              <a:t>托管服务的监督管理</a:t>
            </a:r>
          </a:p>
        </p:txBody>
      </p:sp>
      <p:sp>
        <p:nvSpPr>
          <p:cNvPr id="3" name="标题 2"/>
          <p:cNvSpPr txBox="1">
            <a:spLocks/>
          </p:cNvSpPr>
          <p:nvPr/>
        </p:nvSpPr>
        <p:spPr>
          <a:xfrm>
            <a:off x="15325" y="0"/>
            <a:ext cx="7489527" cy="792163"/>
          </a:xfrm>
          <a:prstGeom prst="rect">
            <a:avLst/>
          </a:prstGeom>
        </p:spPr>
        <p:txBody>
          <a:bodyPr anchor="ctr"/>
          <a:lstStyle/>
          <a:p>
            <a:pPr>
              <a:spcBef>
                <a:spcPct val="0"/>
              </a:spcBef>
              <a:defRPr/>
            </a:pPr>
            <a:r>
              <a:rPr lang="en-US" altLang="zh-CN" sz="3200" dirty="0">
                <a:solidFill>
                  <a:schemeClr val="bg1"/>
                </a:solidFill>
                <a:latin typeface="幼圆" panose="02010509060101010101" pitchFamily="49" charset="-122"/>
                <a:ea typeface="幼圆" panose="02010509060101010101" pitchFamily="49" charset="-122"/>
                <a:cs typeface="+mj-cs"/>
              </a:rPr>
              <a:t>《</a:t>
            </a:r>
            <a:r>
              <a:rPr lang="zh-CN" altLang="en-US" sz="3200" dirty="0">
                <a:solidFill>
                  <a:schemeClr val="bg1"/>
                </a:solidFill>
                <a:latin typeface="幼圆" panose="02010509060101010101" pitchFamily="49" charset="-122"/>
                <a:ea typeface="幼圆" panose="02010509060101010101" pitchFamily="49" charset="-122"/>
                <a:cs typeface="+mj-cs"/>
              </a:rPr>
              <a:t>中小银行信息系统托管维护服务规范</a:t>
            </a:r>
            <a:r>
              <a:rPr lang="en-US" altLang="zh-CN" sz="3200" dirty="0" smtClean="0">
                <a:solidFill>
                  <a:schemeClr val="bg1"/>
                </a:solidFill>
                <a:latin typeface="幼圆" panose="02010509060101010101" pitchFamily="49" charset="-122"/>
                <a:ea typeface="幼圆" panose="02010509060101010101" pitchFamily="49" charset="-122"/>
                <a:cs typeface="+mj-cs"/>
              </a:rPr>
              <a:t>》</a:t>
            </a:r>
            <a:endParaRPr lang="zh-CN" altLang="en-US" sz="3200" dirty="0">
              <a:solidFill>
                <a:schemeClr val="bg1"/>
              </a:solidFill>
              <a:latin typeface="幼圆" panose="02010509060101010101" pitchFamily="49" charset="-122"/>
              <a:ea typeface="幼圆" panose="02010509060101010101" pitchFamily="49" charset="-122"/>
              <a:cs typeface="+mj-cs"/>
            </a:endParaRPr>
          </a:p>
        </p:txBody>
      </p:sp>
      <p:sp>
        <p:nvSpPr>
          <p:cNvPr id="4" name="内容占位符 1"/>
          <p:cNvSpPr txBox="1">
            <a:spLocks/>
          </p:cNvSpPr>
          <p:nvPr/>
        </p:nvSpPr>
        <p:spPr bwMode="auto">
          <a:xfrm>
            <a:off x="4355976" y="4878193"/>
            <a:ext cx="4681538" cy="1150938"/>
          </a:xfrm>
          <a:prstGeom prst="rect">
            <a:avLst/>
          </a:prstGeom>
          <a:noFill/>
          <a:ln>
            <a:miter lim="800000"/>
            <a:headEnd/>
            <a:tailEnd/>
          </a:ln>
        </p:spPr>
        <p:txBody>
          <a:bodyPr/>
          <a:lstStyle/>
          <a:p>
            <a:pPr lvl="1">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内部审计</a:t>
            </a:r>
            <a:endParaRPr lang="en-US" altLang="zh-CN" sz="1400" b="1" kern="0" dirty="0">
              <a:solidFill>
                <a:srgbClr val="C00000"/>
              </a:solidFill>
              <a:latin typeface="幼圆" panose="02010509060101010101" pitchFamily="49" charset="-122"/>
              <a:ea typeface="幼圆" panose="02010509060101010101" pitchFamily="49" charset="-122"/>
            </a:endParaRPr>
          </a:p>
          <a:p>
            <a:pPr lvl="1">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委托方审计</a:t>
            </a:r>
            <a:endParaRPr lang="en-US" altLang="zh-CN" sz="1400" b="1" kern="0" dirty="0">
              <a:solidFill>
                <a:srgbClr val="C00000"/>
              </a:solidFill>
              <a:latin typeface="幼圆" panose="02010509060101010101" pitchFamily="49" charset="-122"/>
              <a:ea typeface="幼圆" panose="02010509060101010101" pitchFamily="49" charset="-122"/>
            </a:endParaRPr>
          </a:p>
          <a:p>
            <a:pPr lvl="1">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独立第三方审计</a:t>
            </a:r>
            <a:endParaRPr lang="en-US" altLang="zh-CN" sz="1400" b="1" kern="0" dirty="0">
              <a:solidFill>
                <a:srgbClr val="C00000"/>
              </a:solidFill>
              <a:latin typeface="幼圆" panose="02010509060101010101" pitchFamily="49" charset="-122"/>
              <a:ea typeface="幼圆" panose="02010509060101010101" pitchFamily="49" charset="-122"/>
            </a:endParaRPr>
          </a:p>
          <a:p>
            <a:pPr lvl="1">
              <a:spcBef>
                <a:spcPct val="20000"/>
              </a:spcBef>
              <a:buFont typeface="Wingdings" panose="05000000000000000000" pitchFamily="2" charset="2"/>
              <a:buNone/>
              <a:defRPr/>
            </a:pPr>
            <a:r>
              <a:rPr lang="zh-CN" altLang="en-US" sz="1400" b="1" kern="0" dirty="0">
                <a:solidFill>
                  <a:srgbClr val="C00000"/>
                </a:solidFill>
                <a:latin typeface="幼圆" panose="02010509060101010101" pitchFamily="49" charset="-122"/>
                <a:ea typeface="幼圆" panose="02010509060101010101" pitchFamily="49" charset="-122"/>
              </a:rPr>
              <a:t>监管</a:t>
            </a:r>
            <a:endParaRPr lang="en-US" altLang="zh-CN" sz="1400" b="1" kern="0" dirty="0">
              <a:solidFill>
                <a:srgbClr val="C0000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678908663"/>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2"/>
          <p:cNvSpPr txBox="1">
            <a:spLocks/>
          </p:cNvSpPr>
          <p:nvPr/>
        </p:nvSpPr>
        <p:spPr>
          <a:xfrm>
            <a:off x="195263" y="116632"/>
            <a:ext cx="6754812" cy="792162"/>
          </a:xfrm>
          <a:prstGeom prst="rect">
            <a:avLst/>
          </a:prstGeom>
        </p:spPr>
        <p:txBody>
          <a:bodyPr anchor="ctr"/>
          <a:lstStyle/>
          <a:p>
            <a:pPr eaLnBrk="1" hangingPunct="1">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托管服务的监督管理</a:t>
            </a:r>
          </a:p>
        </p:txBody>
      </p:sp>
      <p:sp>
        <p:nvSpPr>
          <p:cNvPr id="31" name="TextBox 30"/>
          <p:cNvSpPr txBox="1"/>
          <p:nvPr/>
        </p:nvSpPr>
        <p:spPr bwMode="auto">
          <a:xfrm>
            <a:off x="395288" y="1200879"/>
            <a:ext cx="6105525" cy="369887"/>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800" b="1" kern="0" dirty="0">
                <a:solidFill>
                  <a:srgbClr val="C00000"/>
                </a:solidFill>
                <a:latin typeface="幼圆" panose="02010509060101010101" pitchFamily="49" charset="-122"/>
                <a:ea typeface="幼圆" panose="02010509060101010101" pitchFamily="49" charset="-122"/>
              </a:rPr>
              <a:t>内部审计 </a:t>
            </a:r>
            <a:r>
              <a:rPr lang="en-US" altLang="zh-CN" sz="1800" b="1" kern="0" dirty="0">
                <a:solidFill>
                  <a:srgbClr val="C00000"/>
                </a:solidFill>
                <a:latin typeface="幼圆" panose="02010509060101010101" pitchFamily="49" charset="-122"/>
                <a:ea typeface="幼圆" panose="02010509060101010101" pitchFamily="49" charset="-122"/>
              </a:rPr>
              <a:t>| </a:t>
            </a:r>
            <a:r>
              <a:rPr lang="zh-CN" altLang="en-US" sz="1800" b="1" kern="0" dirty="0">
                <a:solidFill>
                  <a:schemeClr val="bg2">
                    <a:lumMod val="50000"/>
                  </a:schemeClr>
                </a:solidFill>
                <a:latin typeface="幼圆" panose="02010509060101010101" pitchFamily="49" charset="-122"/>
                <a:ea typeface="幼圆" panose="02010509060101010101" pitchFamily="49" charset="-122"/>
              </a:rPr>
              <a:t>委托方审计</a:t>
            </a:r>
            <a:r>
              <a:rPr lang="zh-CN" altLang="en-US" sz="1800" b="1" kern="0" dirty="0">
                <a:solidFill>
                  <a:srgbClr val="C00000"/>
                </a:solidFill>
                <a:latin typeface="幼圆" panose="02010509060101010101" pitchFamily="49" charset="-122"/>
                <a:ea typeface="幼圆" panose="02010509060101010101" pitchFamily="49" charset="-122"/>
              </a:rPr>
              <a:t> </a:t>
            </a:r>
            <a:r>
              <a:rPr lang="en-US" altLang="zh-CN" sz="1800" b="1" kern="0" dirty="0">
                <a:solidFill>
                  <a:srgbClr val="C00000"/>
                </a:solidFill>
                <a:latin typeface="幼圆" panose="02010509060101010101" pitchFamily="49" charset="-122"/>
                <a:ea typeface="幼圆" panose="02010509060101010101" pitchFamily="49" charset="-122"/>
              </a:rPr>
              <a:t>| </a:t>
            </a:r>
            <a:r>
              <a:rPr lang="zh-CN" altLang="en-US" sz="1800" b="1" kern="0" dirty="0">
                <a:solidFill>
                  <a:schemeClr val="bg2">
                    <a:lumMod val="50000"/>
                  </a:schemeClr>
                </a:solidFill>
                <a:latin typeface="幼圆" panose="02010509060101010101" pitchFamily="49" charset="-122"/>
                <a:ea typeface="幼圆" panose="02010509060101010101" pitchFamily="49" charset="-122"/>
              </a:rPr>
              <a:t>独立第三方审计 </a:t>
            </a:r>
            <a:r>
              <a:rPr lang="en-US" altLang="zh-CN" sz="1800" b="1" kern="0" dirty="0">
                <a:solidFill>
                  <a:srgbClr val="C00000"/>
                </a:solidFill>
                <a:latin typeface="幼圆" panose="02010509060101010101" pitchFamily="49" charset="-122"/>
                <a:ea typeface="幼圆" panose="02010509060101010101" pitchFamily="49" charset="-122"/>
              </a:rPr>
              <a:t>| </a:t>
            </a:r>
            <a:r>
              <a:rPr lang="zh-CN" altLang="en-US" sz="1800" b="1" kern="0" dirty="0">
                <a:solidFill>
                  <a:schemeClr val="bg2">
                    <a:lumMod val="50000"/>
                  </a:schemeClr>
                </a:solidFill>
                <a:latin typeface="幼圆" panose="02010509060101010101" pitchFamily="49" charset="-122"/>
                <a:ea typeface="幼圆" panose="02010509060101010101" pitchFamily="49" charset="-122"/>
              </a:rPr>
              <a:t>监管</a:t>
            </a:r>
            <a:endParaRPr lang="en-US" altLang="zh-CN" sz="1800" b="1" kern="0" dirty="0">
              <a:solidFill>
                <a:schemeClr val="bg2">
                  <a:lumMod val="50000"/>
                </a:schemeClr>
              </a:solidFill>
              <a:latin typeface="幼圆" panose="02010509060101010101" pitchFamily="49" charset="-122"/>
              <a:ea typeface="幼圆" panose="02010509060101010101" pitchFamily="49" charset="-122"/>
            </a:endParaRPr>
          </a:p>
        </p:txBody>
      </p:sp>
      <p:sp>
        <p:nvSpPr>
          <p:cNvPr id="9" name="TextBox 8"/>
          <p:cNvSpPr txBox="1"/>
          <p:nvPr/>
        </p:nvSpPr>
        <p:spPr bwMode="auto">
          <a:xfrm>
            <a:off x="571500" y="1889224"/>
            <a:ext cx="8072438" cy="3556000"/>
          </a:xfrm>
          <a:prstGeom prst="rect">
            <a:avLst/>
          </a:prstGeom>
          <a:noFill/>
        </p:spPr>
        <p:txBody>
          <a:bodyPr anchor="ctr">
            <a:spAutoFit/>
          </a:bodyPr>
          <a:lstStyle/>
          <a:p>
            <a:pPr eaLnBrk="1" hangingPunct="1">
              <a:spcBef>
                <a:spcPct val="20000"/>
              </a:spcBef>
              <a:spcAft>
                <a:spcPts val="400"/>
              </a:spcAft>
              <a:buFont typeface="Wingdings" panose="05000000000000000000" pitchFamily="2" charset="2"/>
              <a:buNone/>
              <a:defRPr/>
            </a:pPr>
            <a:r>
              <a:rPr lang="zh-CN" altLang="en-US" sz="1600" b="1" kern="0" dirty="0">
                <a:solidFill>
                  <a:srgbClr val="C00000"/>
                </a:solidFill>
                <a:latin typeface="幼圆" panose="02010509060101010101" pitchFamily="49" charset="-122"/>
                <a:ea typeface="幼圆" panose="02010509060101010101" pitchFamily="49" charset="-122"/>
              </a:rPr>
              <a:t>内审制度的建立和执行 </a:t>
            </a:r>
            <a:r>
              <a:rPr lang="en-US" altLang="zh-CN" sz="16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受托机构应建立内部审计制度，内部审计部门应根据服务的性质、规模和复杂程度，对相关服务内容及其管理的适当性和有效性进行审计。</a:t>
            </a:r>
            <a:endParaRPr lang="en-US" altLang="zh-CN" sz="1400" b="0" dirty="0">
              <a:latin typeface="幼圆" panose="02010509060101010101" pitchFamily="49" charset="-122"/>
              <a:ea typeface="幼圆" panose="02010509060101010101" pitchFamily="49" charset="-122"/>
            </a:endParaRP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参与审计的信息科技审计人员应具备相应的专业能力并独立于服务的日常活动。</a:t>
            </a:r>
            <a:endParaRPr lang="en-US" altLang="zh-CN" sz="1400" b="0" dirty="0">
              <a:latin typeface="幼圆" panose="02010509060101010101" pitchFamily="49" charset="-122"/>
              <a:ea typeface="幼圆" panose="02010509060101010101" pitchFamily="49" charset="-122"/>
            </a:endParaRP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内部审计包括全面审计和专项审计，专项审计，是指对托管服务安全事故进行的调查、分析和评估，或审计部门根据风险评估结果对认为必要的特殊事项进行的审计。</a:t>
            </a:r>
            <a:endParaRPr lang="en-US" altLang="zh-CN" sz="1400" b="0" dirty="0">
              <a:latin typeface="幼圆" panose="02010509060101010101" pitchFamily="49" charset="-122"/>
              <a:ea typeface="幼圆" panose="02010509060101010101" pitchFamily="49" charset="-122"/>
            </a:endParaRP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审计步骤应包括：</a:t>
            </a: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制定、实施和调整审计计划，检查和评估服务过程的充分性和有效性</a:t>
            </a: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按照内审制度规定完成审计工作，在此基础上提出整改意见，并检查整改意见是否得到落实</a:t>
            </a:r>
            <a:endParaRPr lang="en-US" altLang="zh-CN" sz="1400" b="0" dirty="0">
              <a:latin typeface="幼圆" panose="02010509060101010101" pitchFamily="49" charset="-122"/>
              <a:ea typeface="幼圆" panose="02010509060101010101" pitchFamily="49" charset="-122"/>
            </a:endParaRPr>
          </a:p>
          <a:p>
            <a:pPr eaLnBrk="1" hangingPunct="1">
              <a:spcBef>
                <a:spcPts val="1200"/>
              </a:spcBef>
              <a:spcAft>
                <a:spcPts val="400"/>
              </a:spcAft>
              <a:buFont typeface="Wingdings" panose="05000000000000000000" pitchFamily="2" charset="2"/>
              <a:buNone/>
              <a:defRPr/>
            </a:pPr>
            <a:r>
              <a:rPr lang="zh-CN" altLang="en-US" sz="1600" b="1" kern="0" dirty="0">
                <a:solidFill>
                  <a:srgbClr val="C00000"/>
                </a:solidFill>
                <a:latin typeface="幼圆" panose="02010509060101010101" pitchFamily="49" charset="-122"/>
                <a:ea typeface="幼圆" panose="02010509060101010101" pitchFamily="49" charset="-122"/>
              </a:rPr>
              <a:t>内审频率的要求 </a:t>
            </a:r>
            <a:r>
              <a:rPr lang="en-US" altLang="zh-CN" sz="16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受托机构应根据托管服务的性质、规模和复杂程度，关键业务影响情况，以及信息科技风险评估结果，决定内部审计范围和频率，至少应每三年进行一次全面审计。</a:t>
            </a:r>
            <a:endParaRPr lang="en-US" altLang="zh-CN" sz="1400" b="0" dirty="0">
              <a:latin typeface="幼圆" panose="02010509060101010101" pitchFamily="49" charset="-122"/>
              <a:ea typeface="幼圆" panose="02010509060101010101" pitchFamily="49" charset="-122"/>
            </a:endParaRP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涉及关键业务或关键系统的应每年开展一次全面审计。</a:t>
            </a:r>
          </a:p>
        </p:txBody>
      </p:sp>
    </p:spTree>
    <p:extLst>
      <p:ext uri="{BB962C8B-B14F-4D97-AF65-F5344CB8AC3E}">
        <p14:creationId xmlns:p14="http://schemas.microsoft.com/office/powerpoint/2010/main" val="3819624230"/>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2"/>
          <p:cNvSpPr txBox="1">
            <a:spLocks/>
          </p:cNvSpPr>
          <p:nvPr/>
        </p:nvSpPr>
        <p:spPr>
          <a:xfrm>
            <a:off x="195263" y="116632"/>
            <a:ext cx="6754812" cy="792162"/>
          </a:xfrm>
          <a:prstGeom prst="rect">
            <a:avLst/>
          </a:prstGeom>
        </p:spPr>
        <p:txBody>
          <a:bodyPr anchor="ctr"/>
          <a:lstStyle/>
          <a:p>
            <a:pPr eaLnBrk="1" hangingPunct="1">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托管服务的监督管理</a:t>
            </a:r>
          </a:p>
        </p:txBody>
      </p:sp>
      <p:sp>
        <p:nvSpPr>
          <p:cNvPr id="9" name="TextBox 8"/>
          <p:cNvSpPr txBox="1"/>
          <p:nvPr/>
        </p:nvSpPr>
        <p:spPr bwMode="auto">
          <a:xfrm>
            <a:off x="571500" y="1605111"/>
            <a:ext cx="8072438" cy="4848225"/>
          </a:xfrm>
          <a:prstGeom prst="rect">
            <a:avLst/>
          </a:prstGeom>
          <a:noFill/>
        </p:spPr>
        <p:txBody>
          <a:bodyPr anchor="ctr">
            <a:spAutoFit/>
          </a:bodyPr>
          <a:lstStyle/>
          <a:p>
            <a:pPr eaLnBrk="1" hangingPunct="1">
              <a:spcBef>
                <a:spcPct val="20000"/>
              </a:spcBef>
              <a:spcAft>
                <a:spcPts val="400"/>
              </a:spcAft>
              <a:buFont typeface="Wingdings" panose="05000000000000000000" pitchFamily="2" charset="2"/>
              <a:buNone/>
              <a:defRPr/>
            </a:pPr>
            <a:r>
              <a:rPr lang="zh-CN" altLang="en-US" sz="1600" b="1" kern="0" dirty="0">
                <a:solidFill>
                  <a:srgbClr val="C00000"/>
                </a:solidFill>
                <a:latin typeface="幼圆" panose="02010509060101010101" pitchFamily="49" charset="-122"/>
                <a:ea typeface="幼圆" panose="02010509060101010101" pitchFamily="49" charset="-122"/>
              </a:rPr>
              <a:t>委托方审计 </a:t>
            </a:r>
            <a:r>
              <a:rPr lang="en-US" altLang="zh-CN" sz="16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委托机构可以在符合法律、法规和监管要求的情况下，委托具备相应资质的外部审计机构对托管服务进行外部审计。委托方审计应满足以下要求：</a:t>
            </a: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委托机构应与外部审计机构进行充分沟通，确定审计的具体范围</a:t>
            </a: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委托机构应确保外部审计机构能够对托管服务涉及的硬件、软件、文档和数据（国家法律、法规及监管机构规章、规范性文件规定的重要商业、技术保密信息除外）进行检查，以发现托管服务存在的风险</a:t>
            </a: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受托机构应予以配合，并提供相关资料、数据和报表，不得故意隐瞒事实或阻挠审计检查</a:t>
            </a: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受托机构应根据审计报告提出整改计划，并在约定时间内实施整改</a:t>
            </a:r>
          </a:p>
          <a:p>
            <a:pPr eaLnBrk="1" hangingPunct="1">
              <a:spcBef>
                <a:spcPts val="1200"/>
              </a:spcBef>
              <a:spcAft>
                <a:spcPts val="400"/>
              </a:spcAft>
              <a:buFont typeface="Wingdings" panose="05000000000000000000" pitchFamily="2" charset="2"/>
              <a:buNone/>
              <a:defRPr/>
            </a:pPr>
            <a:r>
              <a:rPr lang="zh-CN" altLang="en-US" sz="1600" b="1" kern="0" dirty="0">
                <a:solidFill>
                  <a:srgbClr val="C00000"/>
                </a:solidFill>
                <a:latin typeface="幼圆" panose="02010509060101010101" pitchFamily="49" charset="-122"/>
                <a:ea typeface="幼圆" panose="02010509060101010101" pitchFamily="49" charset="-122"/>
              </a:rPr>
              <a:t>独立第三方审计 </a:t>
            </a:r>
            <a:r>
              <a:rPr lang="en-US" altLang="zh-CN" sz="1600" b="1" kern="0" dirty="0">
                <a:solidFill>
                  <a:srgbClr val="C00000"/>
                </a:solidFill>
                <a:latin typeface="幼圆" panose="02010509060101010101" pitchFamily="49" charset="-122"/>
                <a:ea typeface="幼圆" panose="02010509060101010101" pitchFamily="49" charset="-122"/>
              </a:rPr>
              <a:t>—</a:t>
            </a:r>
          </a:p>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在符合法律、法规和监管要求的情况下，委托机构或受托机构可以委托具备相应资质的外部审计机构对托管服务进行第三方审计。独立第三方审计应满足以下要求：</a:t>
            </a:r>
          </a:p>
          <a:p>
            <a:pPr lvl="1" eaLnBrk="1" hangingPunct="1">
              <a:spcBef>
                <a:spcPct val="20000"/>
              </a:spcBef>
              <a:buFont typeface="Arial" pitchFamily="34" charset="0"/>
              <a:buChar char="•"/>
              <a:defRPr/>
            </a:pPr>
            <a:r>
              <a:rPr lang="zh-CN" altLang="en-US" sz="1200" b="0" dirty="0">
                <a:latin typeface="幼圆" panose="02010509060101010101" pitchFamily="49" charset="-122"/>
                <a:ea typeface="幼圆" panose="02010509060101010101" pitchFamily="49" charset="-122"/>
              </a:rPr>
              <a:t> </a:t>
            </a:r>
            <a:r>
              <a:rPr lang="zh-CN" altLang="en-US" sz="1400" b="0" dirty="0">
                <a:latin typeface="幼圆" panose="02010509060101010101" pitchFamily="49" charset="-122"/>
                <a:ea typeface="幼圆" panose="02010509060101010101" pitchFamily="49" charset="-122"/>
              </a:rPr>
              <a:t>外部审计机构根据授权出具的审计报告，经审计内容涉及的相关监管机构审阅批准后具有与相关监管机构出具的检查报告同等的效力，受托机构或委托机构应根据该审计报告提出整改计划，并在规定的时间内实施整改</a:t>
            </a: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委托机构或受托机构在委托外部审计机构进行外部审计时，应与其签订保密协议，并督促其严格遵守法律法规，保守本机构的商业秘密和信息科技风险信息，防止其擅自对受托机构提供的任何文件进行修改、复制或带离现场受托机构应予以配合，并提供相关资料、数据和报表，不得故意隐瞒事实或阻挠审计检查</a:t>
            </a:r>
          </a:p>
        </p:txBody>
      </p:sp>
      <p:sp>
        <p:nvSpPr>
          <p:cNvPr id="5" name="TextBox 4"/>
          <p:cNvSpPr txBox="1"/>
          <p:nvPr/>
        </p:nvSpPr>
        <p:spPr bwMode="auto">
          <a:xfrm>
            <a:off x="395288" y="1200879"/>
            <a:ext cx="6105525" cy="369887"/>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b="1" kern="0" dirty="0">
                <a:solidFill>
                  <a:schemeClr val="bg2">
                    <a:lumMod val="50000"/>
                  </a:schemeClr>
                </a:solidFill>
                <a:latin typeface="幼圆" panose="02010509060101010101" pitchFamily="49" charset="-122"/>
                <a:ea typeface="幼圆" panose="02010509060101010101" pitchFamily="49" charset="-122"/>
              </a:rPr>
              <a:t>内部审计 </a:t>
            </a:r>
            <a:r>
              <a:rPr lang="en-US" altLang="zh-CN" sz="1800" b="1" kern="0" dirty="0">
                <a:solidFill>
                  <a:srgbClr val="C00000"/>
                </a:solidFill>
                <a:latin typeface="幼圆" panose="02010509060101010101" pitchFamily="49" charset="-122"/>
                <a:ea typeface="幼圆" panose="02010509060101010101" pitchFamily="49" charset="-122"/>
              </a:rPr>
              <a:t>| </a:t>
            </a:r>
            <a:r>
              <a:rPr lang="zh-CN" altLang="en-US" b="1" kern="0" dirty="0">
                <a:solidFill>
                  <a:srgbClr val="C00000"/>
                </a:solidFill>
                <a:latin typeface="幼圆" panose="02010509060101010101" pitchFamily="49" charset="-122"/>
                <a:ea typeface="幼圆" panose="02010509060101010101" pitchFamily="49" charset="-122"/>
              </a:rPr>
              <a:t>委托方审计 </a:t>
            </a:r>
            <a:r>
              <a:rPr lang="en-US" altLang="zh-CN" sz="1800" b="1" kern="0" dirty="0">
                <a:solidFill>
                  <a:srgbClr val="C00000"/>
                </a:solidFill>
                <a:latin typeface="幼圆" panose="02010509060101010101" pitchFamily="49" charset="-122"/>
                <a:ea typeface="幼圆" panose="02010509060101010101" pitchFamily="49" charset="-122"/>
              </a:rPr>
              <a:t>| </a:t>
            </a:r>
            <a:r>
              <a:rPr lang="zh-CN" altLang="en-US" b="1" kern="0" dirty="0">
                <a:solidFill>
                  <a:srgbClr val="C00000"/>
                </a:solidFill>
                <a:latin typeface="幼圆" panose="02010509060101010101" pitchFamily="49" charset="-122"/>
                <a:ea typeface="幼圆" panose="02010509060101010101" pitchFamily="49" charset="-122"/>
              </a:rPr>
              <a:t>独立第三方审计 </a:t>
            </a:r>
            <a:r>
              <a:rPr lang="en-US" altLang="zh-CN" sz="1800" b="1" kern="0" dirty="0">
                <a:solidFill>
                  <a:srgbClr val="C00000"/>
                </a:solidFill>
                <a:latin typeface="幼圆" panose="02010509060101010101" pitchFamily="49" charset="-122"/>
                <a:ea typeface="幼圆" panose="02010509060101010101" pitchFamily="49" charset="-122"/>
              </a:rPr>
              <a:t>| </a:t>
            </a:r>
            <a:r>
              <a:rPr lang="zh-CN" altLang="en-US" sz="1800" b="1" kern="0" dirty="0">
                <a:solidFill>
                  <a:schemeClr val="bg2">
                    <a:lumMod val="50000"/>
                  </a:schemeClr>
                </a:solidFill>
                <a:latin typeface="幼圆" panose="02010509060101010101" pitchFamily="49" charset="-122"/>
                <a:ea typeface="幼圆" panose="02010509060101010101" pitchFamily="49" charset="-122"/>
              </a:rPr>
              <a:t>监管</a:t>
            </a:r>
            <a:endParaRPr lang="en-US" altLang="zh-CN" sz="1800" b="1" kern="0" dirty="0">
              <a:solidFill>
                <a:schemeClr val="bg2">
                  <a:lumMod val="50000"/>
                </a:schemeClr>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695978110"/>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2"/>
          <p:cNvSpPr txBox="1">
            <a:spLocks/>
          </p:cNvSpPr>
          <p:nvPr/>
        </p:nvSpPr>
        <p:spPr>
          <a:xfrm>
            <a:off x="195263" y="44624"/>
            <a:ext cx="6754812" cy="792162"/>
          </a:xfrm>
          <a:prstGeom prst="rect">
            <a:avLst/>
          </a:prstGeom>
        </p:spPr>
        <p:txBody>
          <a:bodyPr anchor="ctr"/>
          <a:lstStyle/>
          <a:p>
            <a:pPr eaLnBrk="1" hangingPunct="1">
              <a:defRPr/>
            </a:pPr>
            <a:r>
              <a:rPr lang="zh-CN" altLang="en-US" sz="3200" dirty="0">
                <a:solidFill>
                  <a:schemeClr val="bg1"/>
                </a:solidFill>
                <a:latin typeface="幼圆" panose="02010509060101010101" pitchFamily="49" charset="-122"/>
                <a:ea typeface="幼圆" panose="02010509060101010101" pitchFamily="49" charset="-122"/>
                <a:cs typeface="+mj-cs"/>
              </a:rPr>
              <a:t>托管服务的监督管理</a:t>
            </a:r>
          </a:p>
        </p:txBody>
      </p:sp>
      <p:sp>
        <p:nvSpPr>
          <p:cNvPr id="9" name="TextBox 8"/>
          <p:cNvSpPr txBox="1"/>
          <p:nvPr/>
        </p:nvSpPr>
        <p:spPr bwMode="auto">
          <a:xfrm>
            <a:off x="571500" y="1793152"/>
            <a:ext cx="8072438" cy="523875"/>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sz="1400" b="0" dirty="0">
                <a:latin typeface="幼圆" panose="02010509060101010101" pitchFamily="49" charset="-122"/>
                <a:ea typeface="幼圆" panose="02010509060101010101" pitchFamily="49" charset="-122"/>
              </a:rPr>
              <a:t>监管机构可对托管服务进行非现场风险评估和现场检查，也可指定具备相应资质的外部审计机构对其进行审计。监管时应满足以下要求：</a:t>
            </a:r>
            <a:endParaRPr lang="en-US" altLang="zh-CN" sz="1400" b="0" dirty="0">
              <a:latin typeface="幼圆" panose="02010509060101010101" pitchFamily="49" charset="-122"/>
              <a:ea typeface="幼圆" panose="02010509060101010101" pitchFamily="49" charset="-122"/>
            </a:endParaRPr>
          </a:p>
        </p:txBody>
      </p:sp>
      <p:sp>
        <p:nvSpPr>
          <p:cNvPr id="5" name="TextBox 8"/>
          <p:cNvSpPr txBox="1"/>
          <p:nvPr/>
        </p:nvSpPr>
        <p:spPr bwMode="auto">
          <a:xfrm>
            <a:off x="323528" y="2405206"/>
            <a:ext cx="8072438" cy="1815882"/>
          </a:xfrm>
          <a:prstGeom prst="rect">
            <a:avLst/>
          </a:prstGeom>
          <a:noFill/>
        </p:spPr>
        <p:txBody>
          <a:bodyPr numCol="3" anchor="ctr">
            <a:spAutoFit/>
          </a:bodyPr>
          <a:lstStyle/>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监管机构可根据非现场风险评估和现场检查的结果，对其发出监管提示通知，要求其对风险问题实施整改，委托机构及受托机构应根据监管提示制定整改计划，并在规定时间内实施整改</a:t>
            </a: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外部审计机构根据监管机构的授权对委托机构及受托机构进行审计时，应出示委托授权书，并依照委托授权书上规定的范围进行审计</a:t>
            </a:r>
          </a:p>
          <a:p>
            <a:pPr lvl="1" eaLnBrk="1" hangingPunct="1">
              <a:spcBef>
                <a:spcPct val="20000"/>
              </a:spcBef>
              <a:buFont typeface="Arial" pitchFamily="34" charset="0"/>
              <a:buChar char="•"/>
              <a:defRPr/>
            </a:pPr>
            <a:endParaRPr lang="en-US" altLang="zh-CN" sz="1400" b="0" dirty="0">
              <a:latin typeface="幼圆" panose="02010509060101010101" pitchFamily="49" charset="-122"/>
              <a:ea typeface="幼圆" panose="02010509060101010101" pitchFamily="49" charset="-122"/>
            </a:endParaRPr>
          </a:p>
          <a:p>
            <a:pPr lvl="1" eaLnBrk="1" hangingPunct="1">
              <a:spcBef>
                <a:spcPct val="20000"/>
              </a:spcBef>
              <a:buFont typeface="Arial" pitchFamily="34" charset="0"/>
              <a:buChar char="•"/>
              <a:defRPr/>
            </a:pPr>
            <a:endParaRPr lang="en-US" altLang="zh-CN" sz="1400" b="0" dirty="0">
              <a:latin typeface="幼圆" panose="02010509060101010101" pitchFamily="49" charset="-122"/>
              <a:ea typeface="幼圆" panose="02010509060101010101" pitchFamily="49" charset="-122"/>
            </a:endParaRPr>
          </a:p>
          <a:p>
            <a:pPr lvl="1" eaLnBrk="1" hangingPunct="1">
              <a:spcBef>
                <a:spcPct val="20000"/>
              </a:spcBef>
              <a:buFont typeface="Arial" pitchFamily="34" charset="0"/>
              <a:buChar char="•"/>
              <a:defRPr/>
            </a:pPr>
            <a:r>
              <a:rPr lang="zh-CN" altLang="en-US" sz="1400" b="0" dirty="0">
                <a:latin typeface="幼圆" panose="02010509060101010101" pitchFamily="49" charset="-122"/>
                <a:ea typeface="幼圆" panose="02010509060101010101" pitchFamily="49" charset="-122"/>
              </a:rPr>
              <a:t> 外部审计机构根据授权出具的审计报告，经其授权监管机构审阅批准后具有与授权监管机构出具的检查报告同等的效力，委托机构及受托机构应根据该审计报告提出整改计划，并在规定时间内实施整改</a:t>
            </a:r>
          </a:p>
        </p:txBody>
      </p:sp>
      <p:sp>
        <p:nvSpPr>
          <p:cNvPr id="7" name="TextBox 6"/>
          <p:cNvSpPr txBox="1"/>
          <p:nvPr/>
        </p:nvSpPr>
        <p:spPr bwMode="auto">
          <a:xfrm>
            <a:off x="395288" y="1200879"/>
            <a:ext cx="6105525" cy="369887"/>
          </a:xfrm>
          <a:prstGeom prst="rect">
            <a:avLst/>
          </a:prstGeom>
          <a:noFill/>
        </p:spPr>
        <p:txBody>
          <a:bodyPr anchor="ctr">
            <a:spAutoFit/>
          </a:bodyPr>
          <a:lstStyle/>
          <a:p>
            <a:pPr eaLnBrk="1" hangingPunct="1">
              <a:spcBef>
                <a:spcPct val="20000"/>
              </a:spcBef>
              <a:buFont typeface="Wingdings" panose="05000000000000000000" pitchFamily="2" charset="2"/>
              <a:buNone/>
              <a:defRPr/>
            </a:pPr>
            <a:r>
              <a:rPr lang="zh-CN" altLang="en-US" b="1" kern="0" dirty="0">
                <a:solidFill>
                  <a:schemeClr val="bg2">
                    <a:lumMod val="50000"/>
                  </a:schemeClr>
                </a:solidFill>
                <a:latin typeface="幼圆" panose="02010509060101010101" pitchFamily="49" charset="-122"/>
                <a:ea typeface="幼圆" panose="02010509060101010101" pitchFamily="49" charset="-122"/>
              </a:rPr>
              <a:t>内部审计 </a:t>
            </a:r>
            <a:r>
              <a:rPr lang="en-US" altLang="zh-CN" sz="1800" b="1" kern="0" dirty="0">
                <a:solidFill>
                  <a:srgbClr val="C00000"/>
                </a:solidFill>
                <a:latin typeface="幼圆" panose="02010509060101010101" pitchFamily="49" charset="-122"/>
                <a:ea typeface="幼圆" panose="02010509060101010101" pitchFamily="49" charset="-122"/>
              </a:rPr>
              <a:t>| </a:t>
            </a:r>
            <a:r>
              <a:rPr lang="zh-CN" altLang="en-US" b="1" kern="0" dirty="0">
                <a:solidFill>
                  <a:schemeClr val="bg2">
                    <a:lumMod val="50000"/>
                  </a:schemeClr>
                </a:solidFill>
                <a:latin typeface="幼圆" panose="02010509060101010101" pitchFamily="49" charset="-122"/>
                <a:ea typeface="幼圆" panose="02010509060101010101" pitchFamily="49" charset="-122"/>
              </a:rPr>
              <a:t>委托方审计 </a:t>
            </a:r>
            <a:r>
              <a:rPr lang="en-US" altLang="zh-CN" sz="1800" b="1" kern="0" dirty="0">
                <a:solidFill>
                  <a:srgbClr val="C00000"/>
                </a:solidFill>
                <a:latin typeface="幼圆" panose="02010509060101010101" pitchFamily="49" charset="-122"/>
                <a:ea typeface="幼圆" panose="02010509060101010101" pitchFamily="49" charset="-122"/>
              </a:rPr>
              <a:t>| </a:t>
            </a:r>
            <a:r>
              <a:rPr lang="zh-CN" altLang="en-US" b="1" kern="0" dirty="0">
                <a:solidFill>
                  <a:schemeClr val="bg2">
                    <a:lumMod val="50000"/>
                  </a:schemeClr>
                </a:solidFill>
                <a:latin typeface="幼圆" panose="02010509060101010101" pitchFamily="49" charset="-122"/>
                <a:ea typeface="幼圆" panose="02010509060101010101" pitchFamily="49" charset="-122"/>
              </a:rPr>
              <a:t>独立第三方审计 </a:t>
            </a:r>
            <a:r>
              <a:rPr lang="en-US" altLang="zh-CN" sz="1800" b="1" kern="0" dirty="0">
                <a:solidFill>
                  <a:srgbClr val="C00000"/>
                </a:solidFill>
                <a:latin typeface="幼圆" panose="02010509060101010101" pitchFamily="49" charset="-122"/>
                <a:ea typeface="幼圆" panose="02010509060101010101" pitchFamily="49" charset="-122"/>
              </a:rPr>
              <a:t>| </a:t>
            </a:r>
            <a:r>
              <a:rPr lang="zh-CN" altLang="en-US" b="1" kern="0" dirty="0">
                <a:solidFill>
                  <a:srgbClr val="C00000"/>
                </a:solidFill>
                <a:latin typeface="幼圆" panose="02010509060101010101" pitchFamily="49" charset="-122"/>
                <a:ea typeface="幼圆" panose="02010509060101010101" pitchFamily="49" charset="-122"/>
              </a:rPr>
              <a:t>监管</a:t>
            </a:r>
            <a:endParaRPr lang="en-US" altLang="zh-CN" b="1" kern="0" dirty="0">
              <a:solidFill>
                <a:srgbClr val="C0000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9193327"/>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ppt模板-3 070513"/>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75688"/>
            <a:ext cx="8229600" cy="720080"/>
          </a:xfrm>
        </p:spPr>
        <p:txBody>
          <a:bodyPr vert="horz" lIns="91440" tIns="45720" rIns="91440" bIns="45720" rtlCol="0" anchor="ctr">
            <a:normAutofit/>
          </a:bodyPr>
          <a:lstStyle/>
          <a:p>
            <a:pPr algn="l"/>
            <a:r>
              <a:rPr lang="zh-CN" altLang="en-US" sz="3200" dirty="0" smtClean="0">
                <a:solidFill>
                  <a:schemeClr val="bg1"/>
                </a:solidFill>
                <a:latin typeface="幼圆" pitchFamily="49" charset="-122"/>
                <a:ea typeface="幼圆" pitchFamily="49" charset="-122"/>
              </a:rPr>
              <a:t>规范编制历程</a:t>
            </a:r>
            <a:endParaRPr lang="zh-CN" altLang="en-US" sz="3200" dirty="0">
              <a:solidFill>
                <a:schemeClr val="bg1"/>
              </a:solidFill>
              <a:latin typeface="幼圆" pitchFamily="49" charset="-122"/>
              <a:ea typeface="幼圆" pitchFamily="49" charset="-122"/>
            </a:endParaRPr>
          </a:p>
        </p:txBody>
      </p:sp>
      <p:sp>
        <p:nvSpPr>
          <p:cNvPr id="9" name="矩形 8"/>
          <p:cNvSpPr/>
          <p:nvPr/>
        </p:nvSpPr>
        <p:spPr>
          <a:xfrm>
            <a:off x="251520" y="1124744"/>
            <a:ext cx="8712968" cy="5410712"/>
          </a:xfrm>
          <a:prstGeom prst="rect">
            <a:avLst/>
          </a:prstGeom>
        </p:spPr>
        <p:txBody>
          <a:bodyPr wrap="square">
            <a:spAutoFit/>
          </a:bodyPr>
          <a:lstStyle/>
          <a:p>
            <a:pPr marL="342900" indent="-342900">
              <a:lnSpc>
                <a:spcPct val="150000"/>
              </a:lnSpc>
              <a:spcBef>
                <a:spcPct val="20000"/>
              </a:spcBef>
              <a:buClr>
                <a:schemeClr val="accent2"/>
              </a:buClr>
              <a:buFont typeface="Arial" pitchFamily="34" charset="0"/>
              <a:buChar char="•"/>
            </a:pPr>
            <a:r>
              <a:rPr lang="en-US" altLang="zh-CN" b="1" dirty="0" smtClean="0">
                <a:solidFill>
                  <a:schemeClr val="dk1"/>
                </a:solidFill>
                <a:latin typeface="幼圆" pitchFamily="49" charset="-122"/>
                <a:ea typeface="幼圆" pitchFamily="49" charset="-122"/>
                <a:sym typeface="Wingdings" pitchFamily="2" charset="2"/>
              </a:rPr>
              <a:t>2012</a:t>
            </a:r>
            <a:r>
              <a:rPr lang="zh-CN" altLang="en-US" b="1" dirty="0" smtClean="0">
                <a:solidFill>
                  <a:schemeClr val="dk1"/>
                </a:solidFill>
                <a:latin typeface="幼圆" pitchFamily="49" charset="-122"/>
                <a:ea typeface="幼圆" pitchFamily="49" charset="-122"/>
                <a:sym typeface="Wingdings" pitchFamily="2" charset="2"/>
              </a:rPr>
              <a:t>年</a:t>
            </a:r>
            <a:r>
              <a:rPr lang="en-US" altLang="zh-CN" b="1" dirty="0" smtClean="0">
                <a:solidFill>
                  <a:schemeClr val="dk1"/>
                </a:solidFill>
                <a:latin typeface="幼圆" pitchFamily="49" charset="-122"/>
                <a:ea typeface="幼圆" pitchFamily="49" charset="-122"/>
                <a:sym typeface="Wingdings" pitchFamily="2" charset="2"/>
              </a:rPr>
              <a:t>04</a:t>
            </a:r>
            <a:r>
              <a:rPr lang="zh-CN" altLang="en-US" b="1" dirty="0" smtClean="0">
                <a:solidFill>
                  <a:schemeClr val="dk1"/>
                </a:solidFill>
                <a:latin typeface="幼圆" pitchFamily="49" charset="-122"/>
                <a:ea typeface="幼圆" pitchFamily="49" charset="-122"/>
                <a:sym typeface="Wingdings" pitchFamily="2" charset="2"/>
              </a:rPr>
              <a:t>月 在</a:t>
            </a:r>
            <a:r>
              <a:rPr lang="zh-CN" altLang="en-US" b="1" dirty="0">
                <a:solidFill>
                  <a:schemeClr val="dk1"/>
                </a:solidFill>
                <a:latin typeface="幼圆" pitchFamily="49" charset="-122"/>
                <a:ea typeface="幼圆" pitchFamily="49" charset="-122"/>
                <a:sym typeface="Wingdings" pitchFamily="2" charset="2"/>
              </a:rPr>
              <a:t>兴业银行股份有限公司启动</a:t>
            </a:r>
            <a:r>
              <a:rPr lang="zh-CN" altLang="en-US" b="1" dirty="0" smtClean="0">
                <a:solidFill>
                  <a:schemeClr val="dk1"/>
                </a:solidFill>
                <a:latin typeface="幼圆" pitchFamily="49" charset="-122"/>
                <a:ea typeface="幼圆" pitchFamily="49" charset="-122"/>
                <a:sym typeface="Wingdings" pitchFamily="2" charset="2"/>
              </a:rPr>
              <a:t>项目。</a:t>
            </a:r>
            <a:endParaRPr lang="en-US" altLang="zh-CN" b="1" dirty="0">
              <a:solidFill>
                <a:schemeClr val="dk1"/>
              </a:solidFill>
              <a:latin typeface="幼圆" pitchFamily="49" charset="-122"/>
              <a:ea typeface="幼圆" pitchFamily="49" charset="-122"/>
              <a:sym typeface="Wingdings" pitchFamily="2" charset="2"/>
            </a:endParaRPr>
          </a:p>
          <a:p>
            <a:pPr marL="342900" indent="-342900">
              <a:lnSpc>
                <a:spcPct val="150000"/>
              </a:lnSpc>
              <a:spcBef>
                <a:spcPct val="20000"/>
              </a:spcBef>
              <a:buClr>
                <a:schemeClr val="accent2"/>
              </a:buClr>
              <a:buFont typeface="Arial" pitchFamily="34" charset="0"/>
              <a:buChar char="•"/>
            </a:pPr>
            <a:r>
              <a:rPr lang="en-US" altLang="zh-CN" b="1" dirty="0" smtClean="0">
                <a:solidFill>
                  <a:schemeClr val="dk1"/>
                </a:solidFill>
                <a:latin typeface="幼圆" pitchFamily="49" charset="-122"/>
                <a:ea typeface="幼圆" pitchFamily="49" charset="-122"/>
                <a:sym typeface="Wingdings" pitchFamily="2" charset="2"/>
              </a:rPr>
              <a:t>2012</a:t>
            </a:r>
            <a:r>
              <a:rPr lang="zh-CN" altLang="en-US" b="1" dirty="0" smtClean="0">
                <a:solidFill>
                  <a:schemeClr val="dk1"/>
                </a:solidFill>
                <a:latin typeface="幼圆" pitchFamily="49" charset="-122"/>
                <a:ea typeface="幼圆" pitchFamily="49" charset="-122"/>
                <a:sym typeface="Wingdings" pitchFamily="2" charset="2"/>
              </a:rPr>
              <a:t>年</a:t>
            </a:r>
            <a:r>
              <a:rPr lang="en-US" altLang="zh-CN" b="1" dirty="0" smtClean="0">
                <a:solidFill>
                  <a:schemeClr val="dk1"/>
                </a:solidFill>
                <a:latin typeface="幼圆" pitchFamily="49" charset="-122"/>
                <a:ea typeface="幼圆" pitchFamily="49" charset="-122"/>
                <a:sym typeface="Wingdings" pitchFamily="2" charset="2"/>
              </a:rPr>
              <a:t>05</a:t>
            </a:r>
            <a:r>
              <a:rPr lang="zh-CN" altLang="en-US" b="1" dirty="0" smtClean="0">
                <a:solidFill>
                  <a:schemeClr val="dk1"/>
                </a:solidFill>
                <a:latin typeface="幼圆" pitchFamily="49" charset="-122"/>
                <a:ea typeface="幼圆" pitchFamily="49" charset="-122"/>
                <a:sym typeface="Wingdings" pitchFamily="2" charset="2"/>
              </a:rPr>
              <a:t>月 成立标准工作组。</a:t>
            </a:r>
            <a:r>
              <a:rPr lang="en-US" altLang="zh-CN" dirty="0" smtClean="0">
                <a:solidFill>
                  <a:schemeClr val="dk1"/>
                </a:solidFill>
                <a:latin typeface="幼圆" pitchFamily="49" charset="-122"/>
                <a:ea typeface="幼圆" pitchFamily="49" charset="-122"/>
                <a:sym typeface="Wingdings" pitchFamily="2" charset="2"/>
              </a:rPr>
              <a:t>7</a:t>
            </a:r>
            <a:r>
              <a:rPr lang="zh-CN" altLang="en-US" dirty="0" smtClean="0">
                <a:solidFill>
                  <a:schemeClr val="dk1"/>
                </a:solidFill>
                <a:latin typeface="幼圆" pitchFamily="49" charset="-122"/>
                <a:ea typeface="幼圆" pitchFamily="49" charset="-122"/>
                <a:sym typeface="Wingdings" pitchFamily="2" charset="2"/>
              </a:rPr>
              <a:t>月</a:t>
            </a:r>
            <a:r>
              <a:rPr lang="zh-CN" altLang="en-US" dirty="0">
                <a:solidFill>
                  <a:schemeClr val="dk1"/>
                </a:solidFill>
                <a:latin typeface="幼圆" pitchFamily="49" charset="-122"/>
                <a:ea typeface="幼圆" pitchFamily="49" charset="-122"/>
                <a:sym typeface="Wingdings" pitchFamily="2" charset="2"/>
              </a:rPr>
              <a:t>标准工作组向全国金融标准化技术委员会（简称“金标委”）提出标准</a:t>
            </a:r>
            <a:r>
              <a:rPr lang="zh-CN" altLang="en-US" dirty="0" smtClean="0">
                <a:solidFill>
                  <a:schemeClr val="dk1"/>
                </a:solidFill>
                <a:latin typeface="幼圆" pitchFamily="49" charset="-122"/>
                <a:ea typeface="幼圆" pitchFamily="49" charset="-122"/>
                <a:sym typeface="Wingdings" pitchFamily="2" charset="2"/>
              </a:rPr>
              <a:t>申请。</a:t>
            </a:r>
            <a:endParaRPr lang="en-US" altLang="zh-CN" dirty="0" smtClean="0">
              <a:solidFill>
                <a:schemeClr val="dk1"/>
              </a:solidFill>
              <a:latin typeface="幼圆" pitchFamily="49" charset="-122"/>
              <a:ea typeface="幼圆" pitchFamily="49" charset="-122"/>
              <a:sym typeface="Wingdings" pitchFamily="2" charset="2"/>
            </a:endParaRPr>
          </a:p>
          <a:p>
            <a:pPr marL="342900" indent="-342900">
              <a:lnSpc>
                <a:spcPct val="150000"/>
              </a:lnSpc>
              <a:spcBef>
                <a:spcPct val="20000"/>
              </a:spcBef>
              <a:buClr>
                <a:schemeClr val="accent2"/>
              </a:buClr>
              <a:buFont typeface="Arial" pitchFamily="34" charset="0"/>
              <a:buChar char="•"/>
            </a:pPr>
            <a:r>
              <a:rPr lang="en-US" altLang="zh-CN" b="1" dirty="0" smtClean="0">
                <a:solidFill>
                  <a:schemeClr val="dk1"/>
                </a:solidFill>
                <a:latin typeface="幼圆" pitchFamily="49" charset="-122"/>
                <a:ea typeface="幼圆" pitchFamily="49" charset="-122"/>
                <a:sym typeface="Wingdings" pitchFamily="2" charset="2"/>
              </a:rPr>
              <a:t>2012</a:t>
            </a:r>
            <a:r>
              <a:rPr lang="zh-CN" altLang="en-US" b="1" dirty="0" smtClean="0">
                <a:solidFill>
                  <a:schemeClr val="dk1"/>
                </a:solidFill>
                <a:latin typeface="幼圆" pitchFamily="49" charset="-122"/>
                <a:ea typeface="幼圆" pitchFamily="49" charset="-122"/>
                <a:sym typeface="Wingdings" pitchFamily="2" charset="2"/>
              </a:rPr>
              <a:t>年</a:t>
            </a:r>
            <a:r>
              <a:rPr lang="en-US" altLang="zh-CN" b="1" dirty="0" smtClean="0">
                <a:solidFill>
                  <a:schemeClr val="dk1"/>
                </a:solidFill>
                <a:latin typeface="幼圆" pitchFamily="49" charset="-122"/>
                <a:ea typeface="幼圆" pitchFamily="49" charset="-122"/>
                <a:sym typeface="Wingdings" pitchFamily="2" charset="2"/>
              </a:rPr>
              <a:t>10</a:t>
            </a:r>
            <a:r>
              <a:rPr lang="zh-CN" altLang="en-US" b="1" dirty="0" smtClean="0">
                <a:solidFill>
                  <a:schemeClr val="dk1"/>
                </a:solidFill>
                <a:latin typeface="幼圆" pitchFamily="49" charset="-122"/>
                <a:ea typeface="幼圆" pitchFamily="49" charset="-122"/>
                <a:sym typeface="Wingdings" pitchFamily="2" charset="2"/>
              </a:rPr>
              <a:t>月 标准立项下达，金标委建议更名为</a:t>
            </a:r>
            <a:r>
              <a:rPr lang="zh-CN" altLang="zh-CN" b="1" dirty="0" smtClean="0">
                <a:solidFill>
                  <a:schemeClr val="dk1"/>
                </a:solidFill>
                <a:latin typeface="幼圆" pitchFamily="49" charset="-122"/>
                <a:ea typeface="幼圆" pitchFamily="49" charset="-122"/>
              </a:rPr>
              <a:t>《</a:t>
            </a:r>
            <a:r>
              <a:rPr lang="zh-CN" altLang="zh-CN" b="1" dirty="0" smtClean="0">
                <a:solidFill>
                  <a:srgbClr val="C00000"/>
                </a:solidFill>
                <a:latin typeface="幼圆" pitchFamily="49" charset="-122"/>
                <a:ea typeface="幼圆" pitchFamily="49" charset="-122"/>
              </a:rPr>
              <a:t>中小银行信息系统托管维护服务规范》</a:t>
            </a:r>
            <a:r>
              <a:rPr lang="zh-CN" altLang="en-US" b="1" dirty="0" smtClean="0">
                <a:solidFill>
                  <a:schemeClr val="dk1"/>
                </a:solidFill>
                <a:latin typeface="幼圆" pitchFamily="49" charset="-122"/>
                <a:ea typeface="幼圆" pitchFamily="49" charset="-122"/>
              </a:rPr>
              <a:t>。</a:t>
            </a:r>
            <a:endParaRPr lang="en-US" altLang="zh-CN" b="1" dirty="0">
              <a:solidFill>
                <a:schemeClr val="dk1"/>
              </a:solidFill>
              <a:latin typeface="幼圆" pitchFamily="49" charset="-122"/>
              <a:ea typeface="幼圆" pitchFamily="49" charset="-122"/>
              <a:sym typeface="Wingdings" pitchFamily="2" charset="2"/>
            </a:endParaRPr>
          </a:p>
          <a:p>
            <a:pPr marL="800100" lvl="1" indent="-342900">
              <a:lnSpc>
                <a:spcPct val="150000"/>
              </a:lnSpc>
              <a:spcBef>
                <a:spcPct val="0"/>
              </a:spcBef>
              <a:buClr>
                <a:schemeClr val="accent2"/>
              </a:buClr>
              <a:buSzPct val="50000"/>
              <a:buFont typeface="Wingdings" panose="05000000000000000000" pitchFamily="2" charset="2"/>
              <a:buChar char="p"/>
            </a:pPr>
            <a:r>
              <a:rPr lang="zh-CN" altLang="zh-CN" dirty="0">
                <a:solidFill>
                  <a:schemeClr val="dk1"/>
                </a:solidFill>
                <a:latin typeface="幼圆" pitchFamily="49" charset="-122"/>
                <a:ea typeface="幼圆" pitchFamily="49" charset="-122"/>
              </a:rPr>
              <a:t>负责</a:t>
            </a:r>
            <a:r>
              <a:rPr lang="zh-CN" altLang="en-US" dirty="0">
                <a:solidFill>
                  <a:schemeClr val="dk1"/>
                </a:solidFill>
                <a:latin typeface="幼圆" pitchFamily="49" charset="-122"/>
                <a:ea typeface="幼圆" pitchFamily="49" charset="-122"/>
                <a:sym typeface="Wingdings" pitchFamily="2" charset="2"/>
              </a:rPr>
              <a:t>起草单位</a:t>
            </a:r>
            <a:r>
              <a:rPr lang="zh-CN" altLang="zh-CN" dirty="0">
                <a:solidFill>
                  <a:schemeClr val="dk1"/>
                </a:solidFill>
                <a:latin typeface="幼圆" pitchFamily="49" charset="-122"/>
                <a:ea typeface="幼圆" pitchFamily="49" charset="-122"/>
              </a:rPr>
              <a:t>：兴业银行股份有限公司</a:t>
            </a:r>
            <a:r>
              <a:rPr lang="zh-CN" altLang="en-US" dirty="0">
                <a:solidFill>
                  <a:schemeClr val="dk1"/>
                </a:solidFill>
                <a:latin typeface="幼圆" pitchFamily="49" charset="-122"/>
                <a:ea typeface="幼圆" pitchFamily="49" charset="-122"/>
              </a:rPr>
              <a:t>；</a:t>
            </a:r>
            <a:r>
              <a:rPr lang="zh-CN" altLang="zh-CN" dirty="0">
                <a:solidFill>
                  <a:schemeClr val="dk1"/>
                </a:solidFill>
                <a:latin typeface="幼圆" pitchFamily="49" charset="-122"/>
                <a:ea typeface="幼圆" pitchFamily="49" charset="-122"/>
              </a:rPr>
              <a:t>主要起草单位：万国数据服务有限公司</a:t>
            </a:r>
            <a:r>
              <a:rPr lang="zh-CN" altLang="en-US" dirty="0">
                <a:solidFill>
                  <a:schemeClr val="dk1"/>
                </a:solidFill>
                <a:latin typeface="幼圆" pitchFamily="49" charset="-122"/>
                <a:ea typeface="幼圆" pitchFamily="49" charset="-122"/>
              </a:rPr>
              <a:t>、</a:t>
            </a:r>
            <a:r>
              <a:rPr lang="zh-CN" altLang="zh-CN" dirty="0" smtClean="0">
                <a:solidFill>
                  <a:schemeClr val="dk1"/>
                </a:solidFill>
                <a:latin typeface="幼圆" pitchFamily="49" charset="-122"/>
                <a:ea typeface="幼圆" pitchFamily="49" charset="-122"/>
              </a:rPr>
              <a:t>上海翰纬信息科技有限公司</a:t>
            </a:r>
            <a:r>
              <a:rPr lang="zh-CN" altLang="en-US" dirty="0" smtClean="0">
                <a:solidFill>
                  <a:schemeClr val="dk1"/>
                </a:solidFill>
                <a:latin typeface="幼圆" pitchFamily="49" charset="-122"/>
                <a:ea typeface="幼圆" pitchFamily="49" charset="-122"/>
              </a:rPr>
              <a:t>。</a:t>
            </a:r>
            <a:endParaRPr lang="en-US" altLang="zh-CN" b="1" dirty="0" smtClean="0">
              <a:solidFill>
                <a:schemeClr val="dk1"/>
              </a:solidFill>
              <a:latin typeface="幼圆" pitchFamily="49" charset="-122"/>
              <a:ea typeface="幼圆" pitchFamily="49" charset="-122"/>
              <a:sym typeface="Wingdings" pitchFamily="2" charset="2"/>
            </a:endParaRPr>
          </a:p>
          <a:p>
            <a:pPr marL="342900" indent="-342900">
              <a:lnSpc>
                <a:spcPct val="150000"/>
              </a:lnSpc>
              <a:spcBef>
                <a:spcPct val="20000"/>
              </a:spcBef>
              <a:buClr>
                <a:schemeClr val="accent2"/>
              </a:buClr>
              <a:buFont typeface="Arial" pitchFamily="34" charset="0"/>
              <a:buChar char="•"/>
            </a:pPr>
            <a:r>
              <a:rPr lang="en-US" altLang="zh-CN" b="1" dirty="0" smtClean="0">
                <a:solidFill>
                  <a:schemeClr val="dk1"/>
                </a:solidFill>
                <a:latin typeface="幼圆" pitchFamily="49" charset="-122"/>
                <a:ea typeface="幼圆" pitchFamily="49" charset="-122"/>
                <a:sym typeface="Wingdings" pitchFamily="2" charset="2"/>
              </a:rPr>
              <a:t>2013</a:t>
            </a:r>
            <a:r>
              <a:rPr lang="zh-CN" altLang="en-US" b="1" dirty="0" smtClean="0">
                <a:solidFill>
                  <a:schemeClr val="dk1"/>
                </a:solidFill>
                <a:latin typeface="幼圆" pitchFamily="49" charset="-122"/>
                <a:ea typeface="幼圆" pitchFamily="49" charset="-122"/>
                <a:sym typeface="Wingdings" pitchFamily="2" charset="2"/>
              </a:rPr>
              <a:t>年</a:t>
            </a:r>
            <a:r>
              <a:rPr lang="en-US" altLang="zh-CN" b="1" dirty="0" smtClean="0">
                <a:solidFill>
                  <a:schemeClr val="dk1"/>
                </a:solidFill>
                <a:latin typeface="幼圆" pitchFamily="49" charset="-122"/>
                <a:ea typeface="幼圆" pitchFamily="49" charset="-122"/>
                <a:sym typeface="Wingdings" pitchFamily="2" charset="2"/>
              </a:rPr>
              <a:t>12</a:t>
            </a:r>
            <a:r>
              <a:rPr lang="zh-CN" altLang="en-US" b="1" dirty="0" smtClean="0">
                <a:solidFill>
                  <a:schemeClr val="dk1"/>
                </a:solidFill>
                <a:latin typeface="幼圆" pitchFamily="49" charset="-122"/>
                <a:ea typeface="幼圆" pitchFamily="49" charset="-122"/>
                <a:sym typeface="Wingdings" pitchFamily="2" charset="2"/>
              </a:rPr>
              <a:t>月 形成草案。</a:t>
            </a:r>
            <a:r>
              <a:rPr lang="en-US" altLang="zh-CN" dirty="0" smtClean="0">
                <a:solidFill>
                  <a:schemeClr val="dk1"/>
                </a:solidFill>
                <a:latin typeface="幼圆" pitchFamily="49" charset="-122"/>
                <a:ea typeface="幼圆" pitchFamily="49" charset="-122"/>
                <a:sym typeface="Wingdings" pitchFamily="2" charset="2"/>
              </a:rPr>
              <a:t>2013</a:t>
            </a:r>
            <a:r>
              <a:rPr lang="zh-CN" altLang="en-US" dirty="0">
                <a:solidFill>
                  <a:schemeClr val="dk1"/>
                </a:solidFill>
                <a:latin typeface="幼圆" pitchFamily="49" charset="-122"/>
                <a:ea typeface="幼圆" pitchFamily="49" charset="-122"/>
                <a:sym typeface="Wingdings" pitchFamily="2" charset="2"/>
              </a:rPr>
              <a:t>年</a:t>
            </a:r>
            <a:r>
              <a:rPr lang="en-US" altLang="zh-CN" dirty="0">
                <a:solidFill>
                  <a:schemeClr val="dk1"/>
                </a:solidFill>
                <a:latin typeface="幼圆" pitchFamily="49" charset="-122"/>
                <a:ea typeface="幼圆" pitchFamily="49" charset="-122"/>
                <a:sym typeface="Wingdings" pitchFamily="2" charset="2"/>
              </a:rPr>
              <a:t>5</a:t>
            </a:r>
            <a:r>
              <a:rPr lang="zh-CN" altLang="en-US" dirty="0">
                <a:solidFill>
                  <a:schemeClr val="dk1"/>
                </a:solidFill>
                <a:latin typeface="幼圆" pitchFamily="49" charset="-122"/>
                <a:ea typeface="幼圆" pitchFamily="49" charset="-122"/>
                <a:sym typeface="Wingdings" pitchFamily="2" charset="2"/>
              </a:rPr>
              <a:t>月，形成草案讨论稿，</a:t>
            </a:r>
            <a:r>
              <a:rPr lang="en-US" altLang="zh-CN" dirty="0">
                <a:solidFill>
                  <a:schemeClr val="dk1"/>
                </a:solidFill>
                <a:latin typeface="幼圆" pitchFamily="49" charset="-122"/>
                <a:ea typeface="幼圆" pitchFamily="49" charset="-122"/>
                <a:sym typeface="Wingdings" pitchFamily="2" charset="2"/>
              </a:rPr>
              <a:t>7</a:t>
            </a:r>
            <a:r>
              <a:rPr lang="zh-CN" altLang="en-US" dirty="0">
                <a:solidFill>
                  <a:schemeClr val="dk1"/>
                </a:solidFill>
                <a:latin typeface="幼圆" pitchFamily="49" charset="-122"/>
                <a:ea typeface="幼圆" pitchFamily="49" charset="-122"/>
                <a:sym typeface="Wingdings" pitchFamily="2" charset="2"/>
              </a:rPr>
              <a:t>月，</a:t>
            </a:r>
            <a:r>
              <a:rPr lang="en-US" altLang="zh-CN" dirty="0">
                <a:solidFill>
                  <a:schemeClr val="dk1"/>
                </a:solidFill>
                <a:latin typeface="幼圆" pitchFamily="49" charset="-122"/>
                <a:ea typeface="幼圆" pitchFamily="49" charset="-122"/>
                <a:sym typeface="Wingdings" pitchFamily="2" charset="2"/>
              </a:rPr>
              <a:t>14</a:t>
            </a:r>
            <a:r>
              <a:rPr lang="zh-CN" altLang="en-US" dirty="0">
                <a:solidFill>
                  <a:schemeClr val="dk1"/>
                </a:solidFill>
                <a:latin typeface="幼圆" pitchFamily="49" charset="-122"/>
                <a:ea typeface="幼圆" pitchFamily="49" charset="-122"/>
                <a:sym typeface="Wingdings" pitchFamily="2" charset="2"/>
              </a:rPr>
              <a:t>家单位参与了标准草案研讨封闭会议。</a:t>
            </a:r>
            <a:endParaRPr lang="en-US" altLang="zh-CN" dirty="0">
              <a:solidFill>
                <a:schemeClr val="dk1"/>
              </a:solidFill>
              <a:latin typeface="幼圆" pitchFamily="49" charset="-122"/>
              <a:ea typeface="幼圆" pitchFamily="49" charset="-122"/>
              <a:sym typeface="Wingdings" pitchFamily="2" charset="2"/>
            </a:endParaRPr>
          </a:p>
          <a:p>
            <a:pPr marL="342900" indent="-342900">
              <a:lnSpc>
                <a:spcPct val="150000"/>
              </a:lnSpc>
              <a:spcBef>
                <a:spcPct val="20000"/>
              </a:spcBef>
              <a:buClr>
                <a:schemeClr val="accent2"/>
              </a:buClr>
              <a:buFont typeface="Arial" pitchFamily="34" charset="0"/>
              <a:buChar char="•"/>
            </a:pPr>
            <a:r>
              <a:rPr lang="en-US" altLang="zh-CN" b="1" dirty="0" smtClean="0">
                <a:solidFill>
                  <a:schemeClr val="dk1"/>
                </a:solidFill>
                <a:latin typeface="幼圆" pitchFamily="49" charset="-122"/>
                <a:ea typeface="幼圆" pitchFamily="49" charset="-122"/>
                <a:sym typeface="Wingdings" pitchFamily="2" charset="2"/>
              </a:rPr>
              <a:t>2014</a:t>
            </a:r>
            <a:r>
              <a:rPr lang="zh-CN" altLang="en-US" b="1" dirty="0" smtClean="0">
                <a:solidFill>
                  <a:schemeClr val="dk1"/>
                </a:solidFill>
                <a:latin typeface="幼圆" pitchFamily="49" charset="-122"/>
                <a:ea typeface="幼圆" pitchFamily="49" charset="-122"/>
                <a:sym typeface="Wingdings" pitchFamily="2" charset="2"/>
              </a:rPr>
              <a:t>年</a:t>
            </a:r>
            <a:r>
              <a:rPr lang="en-US" altLang="zh-CN" b="1" dirty="0" smtClean="0">
                <a:solidFill>
                  <a:schemeClr val="dk1"/>
                </a:solidFill>
                <a:latin typeface="幼圆" pitchFamily="49" charset="-122"/>
                <a:ea typeface="幼圆" pitchFamily="49" charset="-122"/>
                <a:sym typeface="Wingdings" pitchFamily="2" charset="2"/>
              </a:rPr>
              <a:t>07</a:t>
            </a:r>
            <a:r>
              <a:rPr lang="zh-CN" altLang="en-US" b="1" dirty="0" smtClean="0">
                <a:solidFill>
                  <a:schemeClr val="dk1"/>
                </a:solidFill>
                <a:latin typeface="幼圆" pitchFamily="49" charset="-122"/>
                <a:ea typeface="幼圆" pitchFamily="49" charset="-122"/>
                <a:sym typeface="Wingdings" pitchFamily="2" charset="2"/>
              </a:rPr>
              <a:t>月 形成征求意见稿。</a:t>
            </a:r>
            <a:r>
              <a:rPr lang="en-US" altLang="zh-CN" dirty="0" smtClean="0">
                <a:solidFill>
                  <a:schemeClr val="dk1"/>
                </a:solidFill>
                <a:latin typeface="幼圆" pitchFamily="49" charset="-122"/>
                <a:ea typeface="幼圆" pitchFamily="49" charset="-122"/>
                <a:sym typeface="Wingdings" pitchFamily="2" charset="2"/>
              </a:rPr>
              <a:t>67</a:t>
            </a:r>
            <a:r>
              <a:rPr lang="zh-CN" altLang="en-US" dirty="0" smtClean="0">
                <a:solidFill>
                  <a:schemeClr val="dk1"/>
                </a:solidFill>
                <a:latin typeface="幼圆" pitchFamily="49" charset="-122"/>
                <a:ea typeface="幼圆" pitchFamily="49" charset="-122"/>
                <a:sym typeface="Wingdings" pitchFamily="2" charset="2"/>
              </a:rPr>
              <a:t>家单位或专家反馈了意见。</a:t>
            </a:r>
            <a:endParaRPr lang="en-US" altLang="zh-CN" dirty="0" smtClean="0">
              <a:solidFill>
                <a:schemeClr val="dk1"/>
              </a:solidFill>
              <a:latin typeface="幼圆" pitchFamily="49" charset="-122"/>
              <a:ea typeface="幼圆" pitchFamily="49" charset="-122"/>
              <a:sym typeface="Wingdings" pitchFamily="2" charset="2"/>
            </a:endParaRPr>
          </a:p>
          <a:p>
            <a:pPr marL="342900" indent="-342900">
              <a:lnSpc>
                <a:spcPct val="150000"/>
              </a:lnSpc>
              <a:spcBef>
                <a:spcPct val="20000"/>
              </a:spcBef>
              <a:buClr>
                <a:schemeClr val="accent2"/>
              </a:buClr>
              <a:buFont typeface="Arial" pitchFamily="34" charset="0"/>
              <a:buChar char="•"/>
            </a:pPr>
            <a:r>
              <a:rPr lang="en-US" altLang="zh-CN" b="1" dirty="0" smtClean="0">
                <a:solidFill>
                  <a:schemeClr val="dk1"/>
                </a:solidFill>
                <a:latin typeface="幼圆" pitchFamily="49" charset="-122"/>
                <a:ea typeface="幼圆" pitchFamily="49" charset="-122"/>
                <a:sym typeface="Wingdings" pitchFamily="2" charset="2"/>
              </a:rPr>
              <a:t>2015</a:t>
            </a:r>
            <a:r>
              <a:rPr lang="zh-CN" altLang="en-US" b="1" dirty="0" smtClean="0">
                <a:solidFill>
                  <a:schemeClr val="dk1"/>
                </a:solidFill>
                <a:latin typeface="幼圆" pitchFamily="49" charset="-122"/>
                <a:ea typeface="幼圆" pitchFamily="49" charset="-122"/>
                <a:sym typeface="Wingdings" pitchFamily="2" charset="2"/>
              </a:rPr>
              <a:t>年</a:t>
            </a:r>
            <a:r>
              <a:rPr lang="en-US" altLang="zh-CN" b="1" dirty="0" smtClean="0">
                <a:solidFill>
                  <a:schemeClr val="dk1"/>
                </a:solidFill>
                <a:latin typeface="幼圆" pitchFamily="49" charset="-122"/>
                <a:ea typeface="幼圆" pitchFamily="49" charset="-122"/>
                <a:sym typeface="Wingdings" pitchFamily="2" charset="2"/>
              </a:rPr>
              <a:t>07</a:t>
            </a:r>
            <a:r>
              <a:rPr lang="zh-CN" altLang="en-US" b="1" dirty="0" smtClean="0">
                <a:solidFill>
                  <a:schemeClr val="dk1"/>
                </a:solidFill>
                <a:latin typeface="幼圆" pitchFamily="49" charset="-122"/>
                <a:ea typeface="幼圆" pitchFamily="49" charset="-122"/>
                <a:sym typeface="Wingdings" pitchFamily="2" charset="2"/>
              </a:rPr>
              <a:t>月 形成标准送审稿。</a:t>
            </a:r>
            <a:r>
              <a:rPr lang="zh-CN" altLang="en-US" dirty="0" smtClean="0">
                <a:solidFill>
                  <a:schemeClr val="dk1"/>
                </a:solidFill>
                <a:latin typeface="幼圆" pitchFamily="49" charset="-122"/>
                <a:ea typeface="幼圆" pitchFamily="49" charset="-122"/>
                <a:sym typeface="Wingdings" pitchFamily="2" charset="2"/>
              </a:rPr>
              <a:t>金标委委员和专家反馈修改意见</a:t>
            </a:r>
            <a:r>
              <a:rPr lang="en-US" altLang="zh-CN" dirty="0" smtClean="0">
                <a:solidFill>
                  <a:schemeClr val="dk1"/>
                </a:solidFill>
                <a:latin typeface="幼圆" pitchFamily="49" charset="-122"/>
                <a:ea typeface="幼圆" pitchFamily="49" charset="-122"/>
                <a:sym typeface="Wingdings" pitchFamily="2" charset="2"/>
              </a:rPr>
              <a:t>35</a:t>
            </a:r>
            <a:r>
              <a:rPr lang="zh-CN" altLang="en-US" dirty="0" smtClean="0">
                <a:solidFill>
                  <a:schemeClr val="dk1"/>
                </a:solidFill>
                <a:latin typeface="幼圆" pitchFamily="49" charset="-122"/>
                <a:ea typeface="幼圆" pitchFamily="49" charset="-122"/>
                <a:sym typeface="Wingdings" pitchFamily="2" charset="2"/>
              </a:rPr>
              <a:t>条。</a:t>
            </a:r>
            <a:endParaRPr lang="en-US" altLang="zh-CN" dirty="0" smtClean="0">
              <a:solidFill>
                <a:schemeClr val="dk1"/>
              </a:solidFill>
              <a:latin typeface="幼圆" pitchFamily="49" charset="-122"/>
              <a:ea typeface="幼圆" pitchFamily="49" charset="-122"/>
              <a:sym typeface="Wingdings" pitchFamily="2" charset="2"/>
            </a:endParaRPr>
          </a:p>
          <a:p>
            <a:pPr marL="342900" indent="-342900">
              <a:lnSpc>
                <a:spcPct val="150000"/>
              </a:lnSpc>
              <a:spcBef>
                <a:spcPct val="20000"/>
              </a:spcBef>
              <a:buClr>
                <a:schemeClr val="accent2"/>
              </a:buClr>
              <a:buFont typeface="Arial" pitchFamily="34" charset="0"/>
              <a:buChar char="•"/>
            </a:pPr>
            <a:r>
              <a:rPr lang="en-US" altLang="zh-CN" b="1" dirty="0" smtClean="0">
                <a:solidFill>
                  <a:schemeClr val="dk1"/>
                </a:solidFill>
                <a:latin typeface="幼圆" pitchFamily="49" charset="-122"/>
                <a:ea typeface="幼圆" pitchFamily="49" charset="-122"/>
                <a:sym typeface="Wingdings" pitchFamily="2" charset="2"/>
              </a:rPr>
              <a:t>2015</a:t>
            </a:r>
            <a:r>
              <a:rPr lang="zh-CN" altLang="en-US" b="1" dirty="0" smtClean="0">
                <a:solidFill>
                  <a:schemeClr val="dk1"/>
                </a:solidFill>
                <a:latin typeface="幼圆" pitchFamily="49" charset="-122"/>
                <a:ea typeface="幼圆" pitchFamily="49" charset="-122"/>
                <a:sym typeface="Wingdings" pitchFamily="2" charset="2"/>
              </a:rPr>
              <a:t>年</a:t>
            </a:r>
            <a:r>
              <a:rPr lang="en-US" altLang="zh-CN" b="1" dirty="0" smtClean="0">
                <a:solidFill>
                  <a:schemeClr val="dk1"/>
                </a:solidFill>
                <a:latin typeface="幼圆" pitchFamily="49" charset="-122"/>
                <a:ea typeface="幼圆" pitchFamily="49" charset="-122"/>
                <a:sym typeface="Wingdings" pitchFamily="2" charset="2"/>
              </a:rPr>
              <a:t>09</a:t>
            </a:r>
            <a:r>
              <a:rPr lang="zh-CN" altLang="en-US" b="1" dirty="0" smtClean="0">
                <a:solidFill>
                  <a:schemeClr val="dk1"/>
                </a:solidFill>
                <a:latin typeface="幼圆" pitchFamily="49" charset="-122"/>
                <a:ea typeface="幼圆" pitchFamily="49" charset="-122"/>
                <a:sym typeface="Wingdings" pitchFamily="2" charset="2"/>
              </a:rPr>
              <a:t>月至发布 完善标准全套报送材料。</a:t>
            </a:r>
            <a:endParaRPr lang="en-US" altLang="zh-CN" b="1" dirty="0" smtClean="0">
              <a:solidFill>
                <a:schemeClr val="dk1"/>
              </a:solidFill>
              <a:latin typeface="幼圆" pitchFamily="49" charset="-122"/>
              <a:ea typeface="幼圆" pitchFamily="49" charset="-122"/>
              <a:sym typeface="Wingdings" pitchFamily="2" charset="2"/>
            </a:endParaRPr>
          </a:p>
        </p:txBody>
      </p:sp>
    </p:spTree>
    <p:extLst>
      <p:ext uri="{BB962C8B-B14F-4D97-AF65-F5344CB8AC3E}">
        <p14:creationId xmlns:p14="http://schemas.microsoft.com/office/powerpoint/2010/main" val="275965555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28596" y="142852"/>
            <a:ext cx="8258204" cy="642942"/>
          </a:xfrm>
        </p:spPr>
        <p:txBody>
          <a:bodyPr>
            <a:normAutofit/>
          </a:bodyPr>
          <a:lstStyle/>
          <a:p>
            <a:pPr algn="l"/>
            <a:r>
              <a:rPr lang="zh-CN" altLang="en-US" sz="3200" dirty="0" smtClean="0">
                <a:solidFill>
                  <a:schemeClr val="bg1"/>
                </a:solidFill>
                <a:latin typeface="幼圆" pitchFamily="49" charset="-122"/>
                <a:ea typeface="幼圆" pitchFamily="49" charset="-122"/>
              </a:rPr>
              <a:t>议程</a:t>
            </a:r>
            <a:endParaRPr lang="zh-CN" altLang="en-US" sz="3200" dirty="0">
              <a:solidFill>
                <a:schemeClr val="bg1"/>
              </a:solidFill>
              <a:latin typeface="幼圆" pitchFamily="49" charset="-122"/>
              <a:ea typeface="幼圆" pitchFamily="49" charset="-122"/>
            </a:endParaRPr>
          </a:p>
        </p:txBody>
      </p:sp>
      <p:sp>
        <p:nvSpPr>
          <p:cNvPr id="41" name="页脚占位符 3"/>
          <p:cNvSpPr>
            <a:spLocks noGrp="1"/>
          </p:cNvSpPr>
          <p:nvPr>
            <p:ph type="ftr" sz="quarter" idx="10"/>
          </p:nvPr>
        </p:nvSpPr>
        <p:spPr>
          <a:xfrm>
            <a:off x="1295400" y="6477000"/>
            <a:ext cx="2895600" cy="228600"/>
          </a:xfrm>
        </p:spPr>
        <p:txBody>
          <a:bodyPr/>
          <a:lstStyle/>
          <a:p>
            <a:r>
              <a:rPr lang="en-US" altLang="zh-CN"/>
              <a:t>Global Software and IT Services</a:t>
            </a:r>
          </a:p>
        </p:txBody>
      </p:sp>
      <p:sp>
        <p:nvSpPr>
          <p:cNvPr id="42" name="AutoShape 2"/>
          <p:cNvSpPr>
            <a:spLocks noChangeArrowheads="1"/>
          </p:cNvSpPr>
          <p:nvPr/>
        </p:nvSpPr>
        <p:spPr bwMode="auto">
          <a:xfrm rot="5400000">
            <a:off x="-1931988" y="13223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solidFill>
            <a:srgbClr val="993300"/>
          </a:solidFill>
          <a:ln w="25400" algn="ctr">
            <a:noFill/>
            <a:miter lim="800000"/>
            <a:headEnd/>
            <a:tailEnd/>
          </a:ln>
          <a:effectLst/>
        </p:spPr>
        <p:txBody>
          <a:bodyPr tIns="91440" bIns="91440" anchor="ctr">
            <a:spAutoFit/>
          </a:bodyPr>
          <a:lstStyle/>
          <a:p>
            <a:endParaRPr lang="zh-CN" altLang="en-US"/>
          </a:p>
        </p:txBody>
      </p:sp>
      <p:sp>
        <p:nvSpPr>
          <p:cNvPr id="43" name="AutoShape 3"/>
          <p:cNvSpPr>
            <a:spLocks noChangeArrowheads="1"/>
          </p:cNvSpPr>
          <p:nvPr/>
        </p:nvSpPr>
        <p:spPr bwMode="ltGray">
          <a:xfrm rot="5400000" flipH="1">
            <a:off x="-1500981" y="1754981"/>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rgbClr val="993300">
                  <a:alpha val="56000"/>
                </a:srgbClr>
              </a:gs>
              <a:gs pos="100000">
                <a:srgbClr val="993300">
                  <a:gamma/>
                  <a:tint val="0"/>
                  <a:invGamma/>
                </a:srgbClr>
              </a:gs>
            </a:gsLst>
            <a:lin ang="5400000" scaled="1"/>
          </a:gradFill>
          <a:ln w="0" algn="ctr">
            <a:noFill/>
            <a:miter lim="800000"/>
            <a:headEnd/>
            <a:tailEnd/>
          </a:ln>
          <a:effectLst/>
        </p:spPr>
        <p:txBody>
          <a:bodyPr wrap="none" anchor="ctr"/>
          <a:lstStyle/>
          <a:p>
            <a:endParaRPr lang="zh-CN" altLang="en-US"/>
          </a:p>
        </p:txBody>
      </p:sp>
      <p:sp>
        <p:nvSpPr>
          <p:cNvPr id="46" name="AutoShape 6"/>
          <p:cNvSpPr>
            <a:spLocks noChangeArrowheads="1"/>
          </p:cNvSpPr>
          <p:nvPr/>
        </p:nvSpPr>
        <p:spPr bwMode="gray">
          <a:xfrm>
            <a:off x="2381248" y="1624010"/>
            <a:ext cx="4833958" cy="508000"/>
          </a:xfrm>
          <a:prstGeom prst="roundRect">
            <a:avLst>
              <a:gd name="adj" fmla="val 50000"/>
            </a:avLst>
          </a:prstGeom>
          <a:noFill/>
          <a:ln w="28575" algn="ctr">
            <a:solidFill>
              <a:srgbClr val="C0C0C0"/>
            </a:solidFill>
            <a:round/>
            <a:headEnd/>
            <a:tailEnd/>
          </a:ln>
          <a:effectLst/>
        </p:spPr>
        <p:txBody>
          <a:bodyPr wrap="none" anchor="ctr"/>
          <a:lstStyle/>
          <a:p>
            <a:r>
              <a:rPr lang="zh-CN" altLang="en-US" sz="1600" b="1" dirty="0">
                <a:latin typeface="幼圆" panose="02010509060101010101" pitchFamily="49" charset="-122"/>
                <a:ea typeface="幼圆" panose="02010509060101010101" pitchFamily="49" charset="-122"/>
              </a:rPr>
              <a:t>背景及编制历程</a:t>
            </a:r>
            <a:endParaRPr lang="en-US" altLang="zh-CN" sz="1600" b="1" dirty="0">
              <a:latin typeface="幼圆" panose="02010509060101010101" pitchFamily="49" charset="-122"/>
              <a:ea typeface="幼圆" panose="02010509060101010101" pitchFamily="49" charset="-122"/>
            </a:endParaRPr>
          </a:p>
        </p:txBody>
      </p:sp>
      <p:sp>
        <p:nvSpPr>
          <p:cNvPr id="61" name="Text Box 21"/>
          <p:cNvSpPr txBox="1">
            <a:spLocks noChangeArrowheads="1"/>
          </p:cNvSpPr>
          <p:nvPr/>
        </p:nvSpPr>
        <p:spPr bwMode="auto">
          <a:xfrm>
            <a:off x="468313" y="3313113"/>
            <a:ext cx="1774825" cy="1255728"/>
          </a:xfrm>
          <a:prstGeom prst="rect">
            <a:avLst/>
          </a:prstGeom>
          <a:noFill/>
          <a:ln w="9525" algn="ctr">
            <a:noFill/>
            <a:miter lim="800000"/>
            <a:headEnd/>
            <a:tailEnd/>
          </a:ln>
          <a:effectLst/>
        </p:spPr>
        <p:txBody>
          <a:bodyPr>
            <a:spAutoFit/>
          </a:bodyPr>
          <a:lstStyle/>
          <a:p>
            <a:pPr algn="ctr" eaLnBrk="1" hangingPunct="1">
              <a:lnSpc>
                <a:spcPct val="140000"/>
              </a:lnSpc>
            </a:pPr>
            <a:r>
              <a:rPr lang="zh-CN" altLang="en-US" sz="1800" b="1" dirty="0" smtClean="0">
                <a:latin typeface="幼圆" pitchFamily="49" charset="-122"/>
                <a:ea typeface="幼圆" pitchFamily="49" charset="-122"/>
              </a:rPr>
              <a:t>中小银行信息系统托管维护服务规范</a:t>
            </a:r>
            <a:endParaRPr lang="zh-CN" altLang="en-US" sz="1800" b="1" dirty="0">
              <a:latin typeface="幼圆" pitchFamily="49" charset="-122"/>
              <a:ea typeface="幼圆" pitchFamily="49" charset="-122"/>
            </a:endParaRPr>
          </a:p>
        </p:txBody>
      </p:sp>
      <p:sp>
        <p:nvSpPr>
          <p:cNvPr id="62" name="AutoShape 22"/>
          <p:cNvSpPr>
            <a:spLocks noChangeArrowheads="1"/>
          </p:cNvSpPr>
          <p:nvPr/>
        </p:nvSpPr>
        <p:spPr bwMode="gray">
          <a:xfrm>
            <a:off x="3071802" y="3357562"/>
            <a:ext cx="4114800" cy="508000"/>
          </a:xfrm>
          <a:prstGeom prst="roundRect">
            <a:avLst>
              <a:gd name="adj" fmla="val 50000"/>
            </a:avLst>
          </a:prstGeom>
          <a:solidFill>
            <a:srgbClr val="993300">
              <a:alpha val="53000"/>
            </a:srgbClr>
          </a:solidFill>
          <a:ln w="28575" algn="ctr">
            <a:solidFill>
              <a:srgbClr val="C0C0C0"/>
            </a:solidFill>
            <a:round/>
            <a:headEnd/>
            <a:tailEnd/>
          </a:ln>
          <a:effectLst/>
        </p:spPr>
        <p:txBody>
          <a:bodyPr wrap="none" anchor="ctr"/>
          <a:lstStyle/>
          <a:p>
            <a:r>
              <a:rPr lang="zh-CN" altLang="en-US" sz="1600" b="1" dirty="0">
                <a:latin typeface="幼圆" panose="02010509060101010101" pitchFamily="49" charset="-122"/>
                <a:ea typeface="幼圆" panose="02010509060101010101" pitchFamily="49" charset="-122"/>
              </a:rPr>
              <a:t>规范综述</a:t>
            </a:r>
          </a:p>
        </p:txBody>
      </p:sp>
      <p:grpSp>
        <p:nvGrpSpPr>
          <p:cNvPr id="63" name="Group 23"/>
          <p:cNvGrpSpPr>
            <a:grpSpLocks/>
          </p:cNvGrpSpPr>
          <p:nvPr/>
        </p:nvGrpSpPr>
        <p:grpSpPr bwMode="auto">
          <a:xfrm>
            <a:off x="2614602" y="3433762"/>
            <a:ext cx="381000" cy="381000"/>
            <a:chOff x="1532" y="1887"/>
            <a:chExt cx="240" cy="240"/>
          </a:xfrm>
        </p:grpSpPr>
        <p:sp>
          <p:nvSpPr>
            <p:cNvPr id="64" name="Oval 24"/>
            <p:cNvSpPr>
              <a:spLocks noChangeArrowheads="1"/>
            </p:cNvSpPr>
            <p:nvPr/>
          </p:nvSpPr>
          <p:spPr bwMode="gray">
            <a:xfrm>
              <a:off x="1532" y="1887"/>
              <a:ext cx="240" cy="240"/>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zh-CN" altLang="en-US"/>
            </a:p>
          </p:txBody>
        </p:sp>
        <p:sp>
          <p:nvSpPr>
            <p:cNvPr id="65" name="Oval 25"/>
            <p:cNvSpPr>
              <a:spLocks noChangeArrowheads="1"/>
            </p:cNvSpPr>
            <p:nvPr/>
          </p:nvSpPr>
          <p:spPr bwMode="gray">
            <a:xfrm>
              <a:off x="1546" y="1901"/>
              <a:ext cx="212" cy="212"/>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zh-CN" altLang="en-US"/>
            </a:p>
          </p:txBody>
        </p:sp>
        <p:sp>
          <p:nvSpPr>
            <p:cNvPr id="66" name="Oval 26"/>
            <p:cNvSpPr>
              <a:spLocks noChangeArrowheads="1"/>
            </p:cNvSpPr>
            <p:nvPr/>
          </p:nvSpPr>
          <p:spPr bwMode="gray">
            <a:xfrm>
              <a:off x="1558" y="1913"/>
              <a:ext cx="188" cy="188"/>
            </a:xfrm>
            <a:prstGeom prst="ellipse">
              <a:avLst/>
            </a:prstGeom>
            <a:gradFill rotWithShape="1">
              <a:gsLst>
                <a:gs pos="0">
                  <a:srgbClr val="6699FF">
                    <a:gamma/>
                    <a:tint val="0"/>
                    <a:invGamma/>
                  </a:srgbClr>
                </a:gs>
                <a:gs pos="50000">
                  <a:srgbClr val="6699FF"/>
                </a:gs>
                <a:gs pos="100000">
                  <a:srgbClr val="6699FF">
                    <a:gamma/>
                    <a:tint val="0"/>
                    <a:invGamma/>
                  </a:srgbClr>
                </a:gs>
              </a:gsLst>
              <a:lin ang="2700000" scaled="1"/>
            </a:gradFill>
            <a:ln w="38100" algn="ctr">
              <a:noFill/>
              <a:round/>
              <a:headEnd/>
              <a:tailEnd/>
            </a:ln>
            <a:effectLst/>
          </p:spPr>
          <p:txBody>
            <a:bodyPr wrap="none" anchor="ctr">
              <a:spAutoFit/>
            </a:bodyPr>
            <a:lstStyle/>
            <a:p>
              <a:endParaRPr lang="zh-CN" altLang="en-US"/>
            </a:p>
          </p:txBody>
        </p:sp>
        <p:sp>
          <p:nvSpPr>
            <p:cNvPr id="67" name="Oval 27"/>
            <p:cNvSpPr>
              <a:spLocks noChangeArrowheads="1"/>
            </p:cNvSpPr>
            <p:nvPr/>
          </p:nvSpPr>
          <p:spPr bwMode="gray">
            <a:xfrm>
              <a:off x="1558" y="1913"/>
              <a:ext cx="188" cy="188"/>
            </a:xfrm>
            <a:prstGeom prst="ellipse">
              <a:avLst/>
            </a:prstGeom>
            <a:gradFill rotWithShape="1">
              <a:gsLst>
                <a:gs pos="0">
                  <a:srgbClr val="1F78E3"/>
                </a:gs>
                <a:gs pos="100000">
                  <a:srgbClr val="1F78E3">
                    <a:gamma/>
                    <a:shade val="46275"/>
                    <a:invGamma/>
                  </a:srgbClr>
                </a:gs>
              </a:gsLst>
              <a:lin ang="5400000" scaled="1"/>
            </a:gradFill>
            <a:ln w="38100" algn="ctr">
              <a:noFill/>
              <a:round/>
              <a:headEnd/>
              <a:tailEnd/>
            </a:ln>
            <a:effectLst/>
          </p:spPr>
          <p:txBody>
            <a:bodyPr wrap="none" anchor="ctr">
              <a:spAutoFit/>
            </a:bodyPr>
            <a:lstStyle/>
            <a:p>
              <a:endParaRPr lang="zh-CN" altLang="en-US"/>
            </a:p>
          </p:txBody>
        </p:sp>
        <p:sp>
          <p:nvSpPr>
            <p:cNvPr id="68" name="Oval 28"/>
            <p:cNvSpPr>
              <a:spLocks noChangeArrowheads="1"/>
            </p:cNvSpPr>
            <p:nvPr/>
          </p:nvSpPr>
          <p:spPr bwMode="gray">
            <a:xfrm>
              <a:off x="1570" y="1925"/>
              <a:ext cx="163" cy="164"/>
            </a:xfrm>
            <a:prstGeom prst="ellipse">
              <a:avLst/>
            </a:prstGeom>
            <a:gradFill rotWithShape="1">
              <a:gsLst>
                <a:gs pos="0">
                  <a:srgbClr val="6699FF">
                    <a:gamma/>
                    <a:shade val="54118"/>
                    <a:invGamma/>
                  </a:srgbClr>
                </a:gs>
                <a:gs pos="50000">
                  <a:srgbClr val="6699FF"/>
                </a:gs>
                <a:gs pos="100000">
                  <a:srgbClr val="6699FF">
                    <a:gamma/>
                    <a:shade val="54118"/>
                    <a:invGamma/>
                  </a:srgbClr>
                </a:gs>
              </a:gsLst>
              <a:lin ang="18900000" scaled="1"/>
            </a:gradFill>
            <a:ln w="38100" algn="ctr">
              <a:noFill/>
              <a:round/>
              <a:headEnd/>
              <a:tailEnd/>
            </a:ln>
            <a:effectLst/>
          </p:spPr>
          <p:txBody>
            <a:bodyPr anchor="ctr">
              <a:spAutoFit/>
            </a:bodyPr>
            <a:lstStyle/>
            <a:p>
              <a:endParaRPr lang="zh-CN" altLang="en-US"/>
            </a:p>
          </p:txBody>
        </p:sp>
        <p:sp>
          <p:nvSpPr>
            <p:cNvPr id="69" name="Oval 29"/>
            <p:cNvSpPr>
              <a:spLocks noChangeArrowheads="1"/>
            </p:cNvSpPr>
            <p:nvPr/>
          </p:nvSpPr>
          <p:spPr bwMode="gray">
            <a:xfrm>
              <a:off x="1570" y="1925"/>
              <a:ext cx="163" cy="164"/>
            </a:xfrm>
            <a:prstGeom prst="ellipse">
              <a:avLst/>
            </a:prstGeom>
            <a:gradFill rotWithShape="1">
              <a:gsLst>
                <a:gs pos="0">
                  <a:srgbClr val="246FDE"/>
                </a:gs>
                <a:gs pos="100000">
                  <a:srgbClr val="246FDE">
                    <a:gamma/>
                    <a:shade val="48627"/>
                    <a:invGamma/>
                  </a:srgbClr>
                </a:gs>
              </a:gsLst>
              <a:lin ang="2700000" scaled="1"/>
            </a:gradFill>
            <a:ln w="38100" algn="ctr">
              <a:noFill/>
              <a:round/>
              <a:headEnd/>
              <a:tailEnd/>
            </a:ln>
            <a:effectLst/>
          </p:spPr>
          <p:txBody>
            <a:bodyPr anchor="ctr">
              <a:spAutoFit/>
            </a:bodyPr>
            <a:lstStyle/>
            <a:p>
              <a:endParaRPr lang="zh-CN" altLang="en-US"/>
            </a:p>
          </p:txBody>
        </p:sp>
      </p:grpSp>
      <p:grpSp>
        <p:nvGrpSpPr>
          <p:cNvPr id="70" name="Group 30"/>
          <p:cNvGrpSpPr>
            <a:grpSpLocks/>
          </p:cNvGrpSpPr>
          <p:nvPr/>
        </p:nvGrpSpPr>
        <p:grpSpPr bwMode="auto">
          <a:xfrm>
            <a:off x="1924048" y="1700210"/>
            <a:ext cx="381000" cy="381000"/>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zh-CN" altLang="en-US"/>
            </a:p>
          </p:txBody>
        </p:sp>
        <p:sp>
          <p:nvSpPr>
            <p:cNvPr id="72" name="Oval 32"/>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zh-CN" altLang="en-US"/>
            </a:p>
          </p:txBody>
        </p:sp>
        <p:sp>
          <p:nvSpPr>
            <p:cNvPr id="73" name="Oval 33"/>
            <p:cNvSpPr>
              <a:spLocks noChangeArrowheads="1"/>
            </p:cNvSpPr>
            <p:nvPr/>
          </p:nvSpPr>
          <p:spPr bwMode="gray">
            <a:xfrm>
              <a:off x="2254" y="1856"/>
              <a:ext cx="1262" cy="1264"/>
            </a:xfrm>
            <a:prstGeom prst="ellipse">
              <a:avLst/>
            </a:prstGeom>
            <a:gradFill rotWithShape="1">
              <a:gsLst>
                <a:gs pos="0">
                  <a:srgbClr val="6699FF">
                    <a:gamma/>
                    <a:tint val="0"/>
                    <a:invGamma/>
                  </a:srgbClr>
                </a:gs>
                <a:gs pos="50000">
                  <a:srgbClr val="6699FF"/>
                </a:gs>
                <a:gs pos="100000">
                  <a:srgbClr val="6699FF">
                    <a:gamma/>
                    <a:tint val="0"/>
                    <a:invGamma/>
                  </a:srgbClr>
                </a:gs>
              </a:gsLst>
              <a:lin ang="2700000" scaled="1"/>
            </a:gradFill>
            <a:ln w="38100" algn="ctr">
              <a:noFill/>
              <a:round/>
              <a:headEnd/>
              <a:tailEnd/>
            </a:ln>
            <a:effectLst/>
          </p:spPr>
          <p:txBody>
            <a:bodyPr wrap="none" anchor="ctr">
              <a:spAutoFit/>
            </a:bodyPr>
            <a:lstStyle/>
            <a:p>
              <a:endParaRPr lang="zh-CN" altLang="en-US"/>
            </a:p>
          </p:txBody>
        </p:sp>
        <p:sp>
          <p:nvSpPr>
            <p:cNvPr id="74" name="Oval 34"/>
            <p:cNvSpPr>
              <a:spLocks noChangeArrowheads="1"/>
            </p:cNvSpPr>
            <p:nvPr/>
          </p:nvSpPr>
          <p:spPr bwMode="gray">
            <a:xfrm>
              <a:off x="2254" y="1856"/>
              <a:ext cx="1262" cy="1264"/>
            </a:xfrm>
            <a:prstGeom prst="ellipse">
              <a:avLst/>
            </a:prstGeom>
            <a:gradFill rotWithShape="1">
              <a:gsLst>
                <a:gs pos="0">
                  <a:srgbClr val="48BE67">
                    <a:gamma/>
                    <a:shade val="0"/>
                    <a:invGamma/>
                  </a:srgbClr>
                </a:gs>
                <a:gs pos="100000">
                  <a:srgbClr val="48BE67"/>
                </a:gs>
              </a:gsLst>
              <a:lin ang="2700000" scaled="1"/>
            </a:gradFill>
            <a:ln w="38100" algn="ctr">
              <a:noFill/>
              <a:round/>
              <a:headEnd/>
              <a:tailEnd/>
            </a:ln>
            <a:effectLst/>
          </p:spPr>
          <p:txBody>
            <a:bodyPr wrap="none" anchor="ctr">
              <a:spAutoFit/>
            </a:bodyPr>
            <a:lstStyle/>
            <a:p>
              <a:endParaRPr lang="zh-CN" altLang="en-US"/>
            </a:p>
          </p:txBody>
        </p:sp>
        <p:sp>
          <p:nvSpPr>
            <p:cNvPr id="75" name="Oval 35"/>
            <p:cNvSpPr>
              <a:spLocks noChangeArrowheads="1"/>
            </p:cNvSpPr>
            <p:nvPr/>
          </p:nvSpPr>
          <p:spPr bwMode="gray">
            <a:xfrm>
              <a:off x="2337" y="1939"/>
              <a:ext cx="1096" cy="1098"/>
            </a:xfrm>
            <a:prstGeom prst="ellipse">
              <a:avLst/>
            </a:prstGeom>
            <a:gradFill rotWithShape="1">
              <a:gsLst>
                <a:gs pos="0">
                  <a:srgbClr val="6699FF">
                    <a:gamma/>
                    <a:shade val="54118"/>
                    <a:invGamma/>
                  </a:srgbClr>
                </a:gs>
                <a:gs pos="50000">
                  <a:srgbClr val="6699FF"/>
                </a:gs>
                <a:gs pos="100000">
                  <a:srgbClr val="6699FF">
                    <a:gamma/>
                    <a:shade val="54118"/>
                    <a:invGamma/>
                  </a:srgbClr>
                </a:gs>
              </a:gsLst>
              <a:lin ang="18900000" scaled="1"/>
            </a:gradFill>
            <a:ln w="38100" algn="ctr">
              <a:noFill/>
              <a:round/>
              <a:headEnd/>
              <a:tailEnd/>
            </a:ln>
            <a:effectLst/>
          </p:spPr>
          <p:txBody>
            <a:bodyPr anchor="ctr">
              <a:spAutoFit/>
            </a:bodyPr>
            <a:lstStyle/>
            <a:p>
              <a:endParaRPr lang="zh-CN" altLang="en-US"/>
            </a:p>
          </p:txBody>
        </p:sp>
        <p:sp>
          <p:nvSpPr>
            <p:cNvPr id="76" name="Oval 36"/>
            <p:cNvSpPr>
              <a:spLocks noChangeArrowheads="1"/>
            </p:cNvSpPr>
            <p:nvPr/>
          </p:nvSpPr>
          <p:spPr bwMode="gray">
            <a:xfrm>
              <a:off x="2337" y="1939"/>
              <a:ext cx="1096" cy="1098"/>
            </a:xfrm>
            <a:prstGeom prst="ellipse">
              <a:avLst/>
            </a:prstGeom>
            <a:gradFill rotWithShape="1">
              <a:gsLst>
                <a:gs pos="0">
                  <a:srgbClr val="48BE67"/>
                </a:gs>
                <a:gs pos="100000">
                  <a:srgbClr val="48BE67">
                    <a:gamma/>
                    <a:shade val="48627"/>
                    <a:invGamma/>
                  </a:srgbClr>
                </a:gs>
              </a:gsLst>
              <a:lin ang="2700000" scaled="1"/>
            </a:gradFill>
            <a:ln w="38100" algn="ctr">
              <a:noFill/>
              <a:round/>
              <a:headEnd/>
              <a:tailEnd/>
            </a:ln>
            <a:effectLst/>
          </p:spPr>
          <p:txBody>
            <a:bodyPr anchor="ctr">
              <a:spAutoFit/>
            </a:bodyPr>
            <a:lstStyle/>
            <a:p>
              <a:endParaRPr lang="zh-CN" altLang="en-US"/>
            </a:p>
          </p:txBody>
        </p:sp>
      </p:grpSp>
      <p:sp>
        <p:nvSpPr>
          <p:cNvPr id="79" name="AutoShape 4"/>
          <p:cNvSpPr>
            <a:spLocks noChangeArrowheads="1"/>
          </p:cNvSpPr>
          <p:nvPr/>
        </p:nvSpPr>
        <p:spPr bwMode="gray">
          <a:xfrm>
            <a:off x="2428860" y="5072074"/>
            <a:ext cx="4786346" cy="508000"/>
          </a:xfrm>
          <a:prstGeom prst="roundRect">
            <a:avLst>
              <a:gd name="adj" fmla="val 50000"/>
            </a:avLst>
          </a:prstGeom>
          <a:noFill/>
          <a:ln w="28575" algn="ctr">
            <a:solidFill>
              <a:srgbClr val="C0C0C0"/>
            </a:solidFill>
            <a:round/>
            <a:headEnd/>
            <a:tailEnd/>
          </a:ln>
          <a:effectLst/>
        </p:spPr>
        <p:txBody>
          <a:bodyPr wrap="none" anchor="ctr"/>
          <a:lstStyle/>
          <a:p>
            <a:r>
              <a:rPr lang="zh-CN" altLang="en-US" sz="1600" b="1" dirty="0" smtClean="0">
                <a:latin typeface="幼圆" pitchFamily="49" charset="-122"/>
                <a:ea typeface="幼圆" pitchFamily="49" charset="-122"/>
              </a:rPr>
              <a:t>规范要点</a:t>
            </a:r>
            <a:endParaRPr lang="zh-CN" altLang="en-US" sz="1600" b="1" dirty="0">
              <a:latin typeface="幼圆" pitchFamily="49" charset="-122"/>
              <a:ea typeface="幼圆" pitchFamily="49" charset="-122"/>
            </a:endParaRPr>
          </a:p>
        </p:txBody>
      </p:sp>
      <p:grpSp>
        <p:nvGrpSpPr>
          <p:cNvPr id="80" name="Group 14"/>
          <p:cNvGrpSpPr>
            <a:grpSpLocks/>
          </p:cNvGrpSpPr>
          <p:nvPr/>
        </p:nvGrpSpPr>
        <p:grpSpPr bwMode="auto">
          <a:xfrm>
            <a:off x="1971660" y="5148274"/>
            <a:ext cx="355600" cy="381000"/>
            <a:chOff x="1557" y="2988"/>
            <a:chExt cx="224" cy="240"/>
          </a:xfrm>
        </p:grpSpPr>
        <p:sp>
          <p:nvSpPr>
            <p:cNvPr id="81" name="Oval 15"/>
            <p:cNvSpPr>
              <a:spLocks noChangeArrowheads="1"/>
            </p:cNvSpPr>
            <p:nvPr/>
          </p:nvSpPr>
          <p:spPr bwMode="gray">
            <a:xfrm>
              <a:off x="1557" y="2988"/>
              <a:ext cx="224" cy="240"/>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zh-CN" altLang="en-US"/>
            </a:p>
          </p:txBody>
        </p:sp>
        <p:sp>
          <p:nvSpPr>
            <p:cNvPr id="82" name="Oval 16"/>
            <p:cNvSpPr>
              <a:spLocks noChangeArrowheads="1"/>
            </p:cNvSpPr>
            <p:nvPr/>
          </p:nvSpPr>
          <p:spPr bwMode="gray">
            <a:xfrm>
              <a:off x="1570" y="3002"/>
              <a:ext cx="198" cy="212"/>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zh-CN" altLang="en-US"/>
            </a:p>
          </p:txBody>
        </p:sp>
        <p:sp>
          <p:nvSpPr>
            <p:cNvPr id="83" name="Oval 17"/>
            <p:cNvSpPr>
              <a:spLocks noChangeArrowheads="1"/>
            </p:cNvSpPr>
            <p:nvPr/>
          </p:nvSpPr>
          <p:spPr bwMode="gray">
            <a:xfrm>
              <a:off x="1581" y="3014"/>
              <a:ext cx="175" cy="188"/>
            </a:xfrm>
            <a:prstGeom prst="ellipse">
              <a:avLst/>
            </a:prstGeom>
            <a:gradFill rotWithShape="1">
              <a:gsLst>
                <a:gs pos="0">
                  <a:srgbClr val="6699FF">
                    <a:gamma/>
                    <a:tint val="0"/>
                    <a:invGamma/>
                  </a:srgbClr>
                </a:gs>
                <a:gs pos="50000">
                  <a:srgbClr val="6699FF"/>
                </a:gs>
                <a:gs pos="100000">
                  <a:srgbClr val="6699FF">
                    <a:gamma/>
                    <a:tint val="0"/>
                    <a:invGamma/>
                  </a:srgbClr>
                </a:gs>
              </a:gsLst>
              <a:lin ang="2700000" scaled="1"/>
            </a:gradFill>
            <a:ln w="38100" algn="ctr">
              <a:noFill/>
              <a:round/>
              <a:headEnd/>
              <a:tailEnd/>
            </a:ln>
            <a:effectLst/>
          </p:spPr>
          <p:txBody>
            <a:bodyPr wrap="none" anchor="ctr">
              <a:spAutoFit/>
            </a:bodyPr>
            <a:lstStyle/>
            <a:p>
              <a:endParaRPr lang="zh-CN" altLang="en-US"/>
            </a:p>
          </p:txBody>
        </p:sp>
        <p:sp>
          <p:nvSpPr>
            <p:cNvPr id="84" name="Oval 18"/>
            <p:cNvSpPr>
              <a:spLocks noChangeArrowheads="1"/>
            </p:cNvSpPr>
            <p:nvPr/>
          </p:nvSpPr>
          <p:spPr bwMode="gray">
            <a:xfrm>
              <a:off x="1581" y="3014"/>
              <a:ext cx="175" cy="188"/>
            </a:xfrm>
            <a:prstGeom prst="ellipse">
              <a:avLst/>
            </a:prstGeom>
            <a:gradFill rotWithShape="1">
              <a:gsLst>
                <a:gs pos="0">
                  <a:srgbClr val="E7831F">
                    <a:gamma/>
                    <a:shade val="0"/>
                    <a:invGamma/>
                  </a:srgbClr>
                </a:gs>
                <a:gs pos="100000">
                  <a:srgbClr val="E7831F"/>
                </a:gs>
              </a:gsLst>
              <a:lin ang="2700000" scaled="1"/>
            </a:gradFill>
            <a:ln w="38100" algn="ctr">
              <a:noFill/>
              <a:round/>
              <a:headEnd/>
              <a:tailEnd/>
            </a:ln>
            <a:effectLst/>
          </p:spPr>
          <p:txBody>
            <a:bodyPr wrap="none" anchor="ctr">
              <a:spAutoFit/>
            </a:bodyPr>
            <a:lstStyle/>
            <a:p>
              <a:endParaRPr lang="zh-CN" altLang="en-US"/>
            </a:p>
          </p:txBody>
        </p:sp>
        <p:sp>
          <p:nvSpPr>
            <p:cNvPr id="85" name="Oval 19"/>
            <p:cNvSpPr>
              <a:spLocks noChangeArrowheads="1"/>
            </p:cNvSpPr>
            <p:nvPr/>
          </p:nvSpPr>
          <p:spPr bwMode="gray">
            <a:xfrm>
              <a:off x="1593" y="3026"/>
              <a:ext cx="152" cy="164"/>
            </a:xfrm>
            <a:prstGeom prst="ellipse">
              <a:avLst/>
            </a:prstGeom>
            <a:gradFill rotWithShape="1">
              <a:gsLst>
                <a:gs pos="0">
                  <a:srgbClr val="6699FF">
                    <a:gamma/>
                    <a:shade val="54118"/>
                    <a:invGamma/>
                  </a:srgbClr>
                </a:gs>
                <a:gs pos="50000">
                  <a:srgbClr val="6699FF"/>
                </a:gs>
                <a:gs pos="100000">
                  <a:srgbClr val="6699FF">
                    <a:gamma/>
                    <a:shade val="54118"/>
                    <a:invGamma/>
                  </a:srgbClr>
                </a:gs>
              </a:gsLst>
              <a:lin ang="18900000" scaled="1"/>
            </a:gradFill>
            <a:ln w="38100" algn="ctr">
              <a:noFill/>
              <a:round/>
              <a:headEnd/>
              <a:tailEnd/>
            </a:ln>
            <a:effectLst/>
          </p:spPr>
          <p:txBody>
            <a:bodyPr anchor="ctr">
              <a:spAutoFit/>
            </a:bodyPr>
            <a:lstStyle/>
            <a:p>
              <a:endParaRPr lang="zh-CN" altLang="en-US"/>
            </a:p>
          </p:txBody>
        </p:sp>
        <p:sp>
          <p:nvSpPr>
            <p:cNvPr id="86" name="Oval 20"/>
            <p:cNvSpPr>
              <a:spLocks noChangeArrowheads="1"/>
            </p:cNvSpPr>
            <p:nvPr/>
          </p:nvSpPr>
          <p:spPr bwMode="gray">
            <a:xfrm>
              <a:off x="1593" y="3026"/>
              <a:ext cx="152" cy="164"/>
            </a:xfrm>
            <a:prstGeom prst="ellipse">
              <a:avLst/>
            </a:prstGeom>
            <a:gradFill rotWithShape="1">
              <a:gsLst>
                <a:gs pos="0">
                  <a:srgbClr val="E7831F"/>
                </a:gs>
                <a:gs pos="100000">
                  <a:srgbClr val="E7831F">
                    <a:gamma/>
                    <a:shade val="48627"/>
                    <a:invGamma/>
                  </a:srgbClr>
                </a:gs>
              </a:gsLst>
              <a:lin ang="2700000" scaled="1"/>
            </a:gradFill>
            <a:ln w="38100" algn="ctr">
              <a:noFill/>
              <a:round/>
              <a:headEnd/>
              <a:tailEnd/>
            </a:ln>
            <a:effectLst/>
          </p:spPr>
          <p:txBody>
            <a:bodyPr anchor="ctr">
              <a:spAutoFit/>
            </a:bodyPr>
            <a:lstStyle/>
            <a:p>
              <a:endParaRPr lang="zh-CN" altLang="en-US"/>
            </a:p>
          </p:txBody>
        </p:sp>
      </p:grpSp>
    </p:spTree>
    <p:extLst>
      <p:ext uri="{BB962C8B-B14F-4D97-AF65-F5344CB8AC3E}">
        <p14:creationId xmlns:p14="http://schemas.microsoft.com/office/powerpoint/2010/main" val="282514758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75688"/>
            <a:ext cx="8229600" cy="720080"/>
          </a:xfrm>
        </p:spPr>
        <p:txBody>
          <a:bodyPr vert="horz" lIns="91440" tIns="45720" rIns="91440" bIns="45720" rtlCol="0" anchor="ctr">
            <a:normAutofit/>
          </a:bodyPr>
          <a:lstStyle/>
          <a:p>
            <a:pPr algn="l"/>
            <a:r>
              <a:rPr lang="zh-CN" altLang="en-US" sz="3200" dirty="0" smtClean="0">
                <a:solidFill>
                  <a:schemeClr val="bg1"/>
                </a:solidFill>
                <a:latin typeface="幼圆" pitchFamily="49" charset="-122"/>
                <a:ea typeface="幼圆" pitchFamily="49" charset="-122"/>
              </a:rPr>
              <a:t>规范适用范围</a:t>
            </a:r>
            <a:endParaRPr lang="zh-CN" altLang="en-US" sz="3200" dirty="0">
              <a:solidFill>
                <a:schemeClr val="bg1"/>
              </a:solidFill>
              <a:latin typeface="幼圆" pitchFamily="49" charset="-122"/>
              <a:ea typeface="幼圆" pitchFamily="49" charset="-122"/>
            </a:endParaRPr>
          </a:p>
        </p:txBody>
      </p:sp>
      <p:sp>
        <p:nvSpPr>
          <p:cNvPr id="5" name="文本框 2"/>
          <p:cNvSpPr txBox="1">
            <a:spLocks noChangeArrowheads="1"/>
          </p:cNvSpPr>
          <p:nvPr/>
        </p:nvSpPr>
        <p:spPr bwMode="auto">
          <a:xfrm>
            <a:off x="233958" y="2192090"/>
            <a:ext cx="835342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b="1">
                <a:solidFill>
                  <a:schemeClr val="tx1"/>
                </a:solidFill>
                <a:latin typeface="楷体_GB2312" pitchFamily="49" charset="-122"/>
                <a:ea typeface="楷体_GB2312" pitchFamily="49" charset="-122"/>
              </a:defRPr>
            </a:lvl1pPr>
            <a:lvl2pPr marL="742950" indent="-285750" eaLnBrk="0" hangingPunct="0">
              <a:defRPr sz="2400" b="1">
                <a:solidFill>
                  <a:schemeClr val="tx1"/>
                </a:solidFill>
                <a:latin typeface="楷体_GB2312" pitchFamily="49" charset="-122"/>
                <a:ea typeface="楷体_GB2312" pitchFamily="49" charset="-122"/>
              </a:defRPr>
            </a:lvl2pPr>
            <a:lvl3pPr marL="1143000" indent="-228600" eaLnBrk="0" hangingPunct="0">
              <a:defRPr sz="2400" b="1">
                <a:solidFill>
                  <a:schemeClr val="tx1"/>
                </a:solidFill>
                <a:latin typeface="楷体_GB2312" pitchFamily="49" charset="-122"/>
                <a:ea typeface="楷体_GB2312" pitchFamily="49" charset="-122"/>
              </a:defRPr>
            </a:lvl3pPr>
            <a:lvl4pPr marL="1600200" indent="-228600" eaLnBrk="0" hangingPunct="0">
              <a:defRPr sz="2400" b="1">
                <a:solidFill>
                  <a:schemeClr val="tx1"/>
                </a:solidFill>
                <a:latin typeface="楷体_GB2312" pitchFamily="49" charset="-122"/>
                <a:ea typeface="楷体_GB2312" pitchFamily="49" charset="-122"/>
              </a:defRPr>
            </a:lvl4pPr>
            <a:lvl5pPr marL="2057400" indent="-228600" eaLnBrk="0" hangingPunct="0">
              <a:defRPr sz="2400" b="1">
                <a:solidFill>
                  <a:schemeClr val="tx1"/>
                </a:solidFill>
                <a:latin typeface="楷体_GB2312" pitchFamily="49" charset="-122"/>
                <a:ea typeface="楷体_GB2312" pitchFamily="49" charset="-122"/>
              </a:defRPr>
            </a:lvl5pPr>
            <a:lvl6pPr marL="2514600" indent="-228600" eaLnBrk="0" fontAlgn="base" hangingPunct="0">
              <a:spcBef>
                <a:spcPct val="20000"/>
              </a:spcBef>
              <a:spcAft>
                <a:spcPct val="0"/>
              </a:spcAft>
              <a:buFont typeface="Wingdings" panose="05000000000000000000" pitchFamily="2" charset="2"/>
              <a:buChar char="Ø"/>
              <a:defRPr sz="2400" b="1">
                <a:solidFill>
                  <a:schemeClr val="tx1"/>
                </a:solidFill>
                <a:latin typeface="楷体_GB2312" pitchFamily="49" charset="-122"/>
                <a:ea typeface="楷体_GB2312" pitchFamily="49" charset="-122"/>
              </a:defRPr>
            </a:lvl6pPr>
            <a:lvl7pPr marL="2971800" indent="-228600" eaLnBrk="0" fontAlgn="base" hangingPunct="0">
              <a:spcBef>
                <a:spcPct val="20000"/>
              </a:spcBef>
              <a:spcAft>
                <a:spcPct val="0"/>
              </a:spcAft>
              <a:buFont typeface="Wingdings" panose="05000000000000000000" pitchFamily="2" charset="2"/>
              <a:buChar char="Ø"/>
              <a:defRPr sz="2400" b="1">
                <a:solidFill>
                  <a:schemeClr val="tx1"/>
                </a:solidFill>
                <a:latin typeface="楷体_GB2312" pitchFamily="49" charset="-122"/>
                <a:ea typeface="楷体_GB2312" pitchFamily="49" charset="-122"/>
              </a:defRPr>
            </a:lvl7pPr>
            <a:lvl8pPr marL="3429000" indent="-228600" eaLnBrk="0" fontAlgn="base" hangingPunct="0">
              <a:spcBef>
                <a:spcPct val="20000"/>
              </a:spcBef>
              <a:spcAft>
                <a:spcPct val="0"/>
              </a:spcAft>
              <a:buFont typeface="Wingdings" panose="05000000000000000000" pitchFamily="2" charset="2"/>
              <a:buChar char="Ø"/>
              <a:defRPr sz="2400" b="1">
                <a:solidFill>
                  <a:schemeClr val="tx1"/>
                </a:solidFill>
                <a:latin typeface="楷体_GB2312" pitchFamily="49" charset="-122"/>
                <a:ea typeface="楷体_GB2312" pitchFamily="49" charset="-122"/>
              </a:defRPr>
            </a:lvl8pPr>
            <a:lvl9pPr marL="3886200" indent="-228600" eaLnBrk="0" fontAlgn="base" hangingPunct="0">
              <a:spcBef>
                <a:spcPct val="20000"/>
              </a:spcBef>
              <a:spcAft>
                <a:spcPct val="0"/>
              </a:spcAft>
              <a:buFont typeface="Wingdings" panose="05000000000000000000" pitchFamily="2" charset="2"/>
              <a:buChar char="Ø"/>
              <a:defRPr sz="2400" b="1">
                <a:solidFill>
                  <a:schemeClr val="tx1"/>
                </a:solidFill>
                <a:latin typeface="楷体_GB2312" pitchFamily="49" charset="-122"/>
                <a:ea typeface="楷体_GB2312" pitchFamily="49" charset="-122"/>
              </a:defRPr>
            </a:lvl9pPr>
          </a:lstStyle>
          <a:p>
            <a:pPr marL="342900" lvl="1" indent="-342900" eaLnBrk="1" hangingPunct="1">
              <a:lnSpc>
                <a:spcPct val="150000"/>
              </a:lnSpc>
              <a:spcBef>
                <a:spcPct val="20000"/>
              </a:spcBef>
              <a:buClr>
                <a:schemeClr val="accent2"/>
              </a:buClr>
              <a:buFont typeface="Arial" pitchFamily="34" charset="0"/>
              <a:buChar char="•"/>
              <a:defRPr/>
            </a:pPr>
            <a:r>
              <a:rPr lang="zh-CN" altLang="en-US" sz="1800" dirty="0">
                <a:solidFill>
                  <a:schemeClr val="dk1"/>
                </a:solidFill>
                <a:latin typeface="幼圆" pitchFamily="49" charset="-122"/>
                <a:ea typeface="幼圆" pitchFamily="49" charset="-122"/>
              </a:rPr>
              <a:t>本标准适用于中小银行信息系统的托管维护服务</a:t>
            </a:r>
            <a:endParaRPr lang="en-US" altLang="zh-CN" sz="1800" dirty="0">
              <a:solidFill>
                <a:schemeClr val="dk1"/>
              </a:solidFill>
              <a:latin typeface="幼圆" pitchFamily="49" charset="-122"/>
              <a:ea typeface="幼圆" pitchFamily="49" charset="-122"/>
            </a:endParaRPr>
          </a:p>
        </p:txBody>
      </p:sp>
      <p:sp>
        <p:nvSpPr>
          <p:cNvPr id="6" name="文本框 2"/>
          <p:cNvSpPr txBox="1"/>
          <p:nvPr/>
        </p:nvSpPr>
        <p:spPr>
          <a:xfrm>
            <a:off x="467544" y="2704127"/>
            <a:ext cx="5688632" cy="2169825"/>
          </a:xfrm>
          <a:prstGeom prst="rect">
            <a:avLst/>
          </a:prstGeom>
          <a:noFill/>
        </p:spPr>
        <p:txBody>
          <a:bodyPr wrap="square">
            <a:spAutoFit/>
          </a:bodyPr>
          <a:lstStyle/>
          <a:p>
            <a:pPr marL="800100" lvl="1" indent="-342900">
              <a:lnSpc>
                <a:spcPct val="150000"/>
              </a:lnSpc>
              <a:spcBef>
                <a:spcPct val="0"/>
              </a:spcBef>
              <a:buClr>
                <a:schemeClr val="accent2"/>
              </a:buClr>
              <a:buSzPct val="50000"/>
              <a:buFont typeface="Wingdings" panose="05000000000000000000" pitchFamily="2" charset="2"/>
              <a:buChar char="p"/>
              <a:defRPr/>
            </a:pPr>
            <a:r>
              <a:rPr lang="zh-CN" altLang="en-US" dirty="0">
                <a:solidFill>
                  <a:schemeClr val="dk1"/>
                </a:solidFill>
                <a:latin typeface="幼圆" pitchFamily="49" charset="-122"/>
                <a:ea typeface="幼圆" pitchFamily="49" charset="-122"/>
              </a:rPr>
              <a:t>规范信息系统托管维护服务</a:t>
            </a:r>
          </a:p>
          <a:p>
            <a:pPr marL="800100" lvl="1" indent="-342900">
              <a:lnSpc>
                <a:spcPct val="150000"/>
              </a:lnSpc>
              <a:spcBef>
                <a:spcPct val="0"/>
              </a:spcBef>
              <a:buClr>
                <a:schemeClr val="accent2"/>
              </a:buClr>
              <a:buSzPct val="50000"/>
              <a:buFont typeface="Wingdings" panose="05000000000000000000" pitchFamily="2" charset="2"/>
              <a:buChar char="p"/>
              <a:defRPr/>
            </a:pPr>
            <a:r>
              <a:rPr lang="zh-CN" altLang="en-US" dirty="0">
                <a:solidFill>
                  <a:schemeClr val="dk1"/>
                </a:solidFill>
                <a:latin typeface="幼圆" pitchFamily="49" charset="-122"/>
                <a:ea typeface="幼圆" pitchFamily="49" charset="-122"/>
              </a:rPr>
              <a:t>持续改进服务水平</a:t>
            </a:r>
            <a:endParaRPr lang="en-US" altLang="zh-CN" dirty="0">
              <a:solidFill>
                <a:schemeClr val="dk1"/>
              </a:solidFill>
              <a:latin typeface="幼圆" pitchFamily="49" charset="-122"/>
              <a:ea typeface="幼圆" pitchFamily="49" charset="-122"/>
            </a:endParaRPr>
          </a:p>
          <a:p>
            <a:pPr marL="800100" lvl="1" indent="-342900">
              <a:lnSpc>
                <a:spcPct val="150000"/>
              </a:lnSpc>
              <a:spcBef>
                <a:spcPct val="0"/>
              </a:spcBef>
              <a:buClr>
                <a:schemeClr val="accent2"/>
              </a:buClr>
              <a:buSzPct val="50000"/>
              <a:buFont typeface="Wingdings" panose="05000000000000000000" pitchFamily="2" charset="2"/>
              <a:buChar char="p"/>
              <a:defRPr/>
            </a:pPr>
            <a:r>
              <a:rPr lang="zh-CN" altLang="en-US" dirty="0">
                <a:solidFill>
                  <a:schemeClr val="dk1"/>
                </a:solidFill>
                <a:latin typeface="幼圆" pitchFamily="49" charset="-122"/>
                <a:ea typeface="幼圆" pitchFamily="49" charset="-122"/>
              </a:rPr>
              <a:t>提高中小银行信息系统运行的安全性、稳定性</a:t>
            </a:r>
            <a:endParaRPr lang="en-US" altLang="zh-CN" dirty="0">
              <a:solidFill>
                <a:schemeClr val="dk1"/>
              </a:solidFill>
              <a:latin typeface="幼圆" pitchFamily="49" charset="-122"/>
              <a:ea typeface="幼圆" pitchFamily="49" charset="-122"/>
            </a:endParaRPr>
          </a:p>
          <a:p>
            <a:pPr marL="800100" lvl="1" indent="-342900">
              <a:lnSpc>
                <a:spcPct val="150000"/>
              </a:lnSpc>
              <a:spcBef>
                <a:spcPct val="0"/>
              </a:spcBef>
              <a:buClr>
                <a:schemeClr val="accent2"/>
              </a:buClr>
              <a:buSzPct val="50000"/>
              <a:buFont typeface="Wingdings" panose="05000000000000000000" pitchFamily="2" charset="2"/>
              <a:buChar char="p"/>
              <a:defRPr/>
            </a:pPr>
            <a:r>
              <a:rPr lang="zh-CN" altLang="en-US" dirty="0">
                <a:solidFill>
                  <a:schemeClr val="dk1"/>
                </a:solidFill>
                <a:latin typeface="幼圆" pitchFamily="49" charset="-122"/>
                <a:ea typeface="幼圆" pitchFamily="49" charset="-122"/>
              </a:rPr>
              <a:t>降低中小银行信息系统运行风险</a:t>
            </a:r>
            <a:endParaRPr lang="en-US" altLang="zh-CN" dirty="0">
              <a:solidFill>
                <a:schemeClr val="dk1"/>
              </a:solidFill>
              <a:latin typeface="幼圆" pitchFamily="49" charset="-122"/>
              <a:ea typeface="幼圆" pitchFamily="49" charset="-122"/>
            </a:endParaRPr>
          </a:p>
          <a:p>
            <a:pPr marL="800100" lvl="1" indent="-342900">
              <a:lnSpc>
                <a:spcPct val="150000"/>
              </a:lnSpc>
              <a:spcBef>
                <a:spcPct val="0"/>
              </a:spcBef>
              <a:buClr>
                <a:schemeClr val="accent2"/>
              </a:buClr>
              <a:buSzPct val="50000"/>
              <a:buFont typeface="Wingdings" panose="05000000000000000000" pitchFamily="2" charset="2"/>
              <a:buChar char="p"/>
              <a:defRPr/>
            </a:pPr>
            <a:r>
              <a:rPr lang="zh-CN" altLang="en-US" dirty="0">
                <a:solidFill>
                  <a:schemeClr val="dk1"/>
                </a:solidFill>
                <a:latin typeface="幼圆" pitchFamily="49" charset="-122"/>
                <a:ea typeface="幼圆" pitchFamily="49" charset="-122"/>
              </a:rPr>
              <a:t>满足中小银行的业务发展需求</a:t>
            </a:r>
            <a:endParaRPr lang="en-US" altLang="zh-CN" dirty="0">
              <a:solidFill>
                <a:schemeClr val="dk1"/>
              </a:solidFill>
              <a:latin typeface="幼圆" pitchFamily="49" charset="-122"/>
              <a:ea typeface="幼圆" pitchFamily="49" charset="-122"/>
            </a:endParaRPr>
          </a:p>
        </p:txBody>
      </p:sp>
      <p:sp>
        <p:nvSpPr>
          <p:cNvPr id="3" name="矩形 2"/>
          <p:cNvSpPr/>
          <p:nvPr/>
        </p:nvSpPr>
        <p:spPr>
          <a:xfrm>
            <a:off x="233959" y="1268760"/>
            <a:ext cx="8730530" cy="923330"/>
          </a:xfrm>
          <a:prstGeom prst="rect">
            <a:avLst/>
          </a:prstGeom>
        </p:spPr>
        <p:txBody>
          <a:bodyPr wrap="square">
            <a:spAutoFit/>
          </a:bodyPr>
          <a:lstStyle/>
          <a:p>
            <a:pPr marL="342900" indent="-342900">
              <a:lnSpc>
                <a:spcPct val="150000"/>
              </a:lnSpc>
              <a:spcBef>
                <a:spcPct val="20000"/>
              </a:spcBef>
              <a:buClr>
                <a:schemeClr val="accent2"/>
              </a:buClr>
              <a:buFont typeface="Arial" pitchFamily="34" charset="0"/>
              <a:buChar char="•"/>
            </a:pPr>
            <a:r>
              <a:rPr lang="zh-CN" altLang="zh-CN" b="1" dirty="0">
                <a:solidFill>
                  <a:srgbClr val="C00000"/>
                </a:solidFill>
                <a:latin typeface="幼圆" pitchFamily="49" charset="-122"/>
                <a:ea typeface="幼圆" pitchFamily="49" charset="-122"/>
              </a:rPr>
              <a:t>中小银行</a:t>
            </a:r>
            <a:r>
              <a:rPr lang="zh-CN" altLang="zh-CN" b="1" dirty="0">
                <a:solidFill>
                  <a:schemeClr val="dk1"/>
                </a:solidFill>
                <a:latin typeface="幼圆" pitchFamily="49" charset="-122"/>
                <a:ea typeface="幼圆" pitchFamily="49" charset="-122"/>
              </a:rPr>
              <a:t>是指中华人民共和国境内依法设立的股份制商业银行、城市商业银行、农村商业银行、农村合作银行、村镇银行等。</a:t>
            </a:r>
            <a:endParaRPr lang="zh-CN" altLang="en-US" b="1" dirty="0">
              <a:solidFill>
                <a:schemeClr val="dk1"/>
              </a:solidFill>
              <a:latin typeface="幼圆" pitchFamily="49" charset="-122"/>
              <a:ea typeface="幼圆" pitchFamily="49" charset="-122"/>
            </a:endParaRPr>
          </a:p>
        </p:txBody>
      </p:sp>
      <p:graphicFrame>
        <p:nvGraphicFramePr>
          <p:cNvPr id="7" name="图示 6"/>
          <p:cNvGraphicFramePr/>
          <p:nvPr>
            <p:extLst>
              <p:ext uri="{D42A27DB-BD31-4B8C-83A1-F6EECF244321}">
                <p14:modId xmlns:p14="http://schemas.microsoft.com/office/powerpoint/2010/main" val="1252318494"/>
              </p:ext>
            </p:extLst>
          </p:nvPr>
        </p:nvGraphicFramePr>
        <p:xfrm>
          <a:off x="1034827" y="4746033"/>
          <a:ext cx="7128793" cy="2111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内容占位符 1"/>
          <p:cNvSpPr txBox="1">
            <a:spLocks/>
          </p:cNvSpPr>
          <p:nvPr/>
        </p:nvSpPr>
        <p:spPr bwMode="auto">
          <a:xfrm>
            <a:off x="251520" y="4868391"/>
            <a:ext cx="5400675" cy="504825"/>
          </a:xfrm>
          <a:prstGeom prst="rect">
            <a:avLst/>
          </a:prstGeom>
          <a:noFill/>
          <a:ln>
            <a:miter lim="800000"/>
            <a:headEnd/>
            <a:tailEnd/>
          </a:ln>
        </p:spPr>
        <p:txBody>
          <a:bodyPr anchor="ctr"/>
          <a:lstStyle/>
          <a:p>
            <a:pPr marL="342900" lvl="1" indent="-342900">
              <a:lnSpc>
                <a:spcPct val="150000"/>
              </a:lnSpc>
              <a:spcBef>
                <a:spcPct val="20000"/>
              </a:spcBef>
              <a:buClr>
                <a:schemeClr val="accent2"/>
              </a:buClr>
              <a:buFont typeface="Arial" pitchFamily="34" charset="0"/>
              <a:buChar char="•"/>
              <a:defRPr/>
            </a:pPr>
            <a:r>
              <a:rPr lang="zh-CN" altLang="en-US" b="1" dirty="0">
                <a:solidFill>
                  <a:schemeClr val="dk1"/>
                </a:solidFill>
                <a:latin typeface="幼圆" pitchFamily="49" charset="-122"/>
                <a:ea typeface="幼圆" pitchFamily="49" charset="-122"/>
              </a:rPr>
              <a:t>中小银行信息系统托管维护服务生命周期</a:t>
            </a:r>
            <a:endParaRPr lang="en-US" altLang="zh-CN" b="1" dirty="0">
              <a:solidFill>
                <a:schemeClr val="dk1"/>
              </a:solidFill>
              <a:latin typeface="幼圆" pitchFamily="49" charset="-122"/>
              <a:ea typeface="幼圆" pitchFamily="49" charset="-122"/>
            </a:endParaRPr>
          </a:p>
        </p:txBody>
      </p:sp>
    </p:spTree>
    <p:extLst>
      <p:ext uri="{BB962C8B-B14F-4D97-AF65-F5344CB8AC3E}">
        <p14:creationId xmlns:p14="http://schemas.microsoft.com/office/powerpoint/2010/main" val="41308522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75688"/>
            <a:ext cx="8229600" cy="720080"/>
          </a:xfrm>
        </p:spPr>
        <p:txBody>
          <a:bodyPr vert="horz" lIns="91440" tIns="45720" rIns="91440" bIns="45720" rtlCol="0" anchor="ctr">
            <a:normAutofit/>
          </a:bodyPr>
          <a:lstStyle/>
          <a:p>
            <a:pPr algn="l"/>
            <a:r>
              <a:rPr lang="zh-CN" altLang="en-US" sz="3200" dirty="0">
                <a:solidFill>
                  <a:schemeClr val="bg1"/>
                </a:solidFill>
                <a:latin typeface="幼圆" panose="02010509060101010101" pitchFamily="49" charset="-122"/>
                <a:ea typeface="幼圆" panose="02010509060101010101" pitchFamily="49" charset="-122"/>
              </a:rPr>
              <a:t>综述：</a:t>
            </a:r>
            <a:r>
              <a:rPr lang="zh-CN" altLang="en-US" sz="3200" dirty="0" smtClean="0">
                <a:solidFill>
                  <a:schemeClr val="bg1"/>
                </a:solidFill>
                <a:latin typeface="幼圆" panose="02010509060101010101" pitchFamily="49" charset="-122"/>
                <a:ea typeface="幼圆" panose="02010509060101010101" pitchFamily="49" charset="-122"/>
              </a:rPr>
              <a:t>托管</a:t>
            </a:r>
            <a:r>
              <a:rPr lang="zh-CN" altLang="en-US" sz="3200" dirty="0">
                <a:solidFill>
                  <a:schemeClr val="bg1"/>
                </a:solidFill>
                <a:latin typeface="幼圆" panose="02010509060101010101" pitchFamily="49" charset="-122"/>
                <a:ea typeface="幼圆" panose="02010509060101010101" pitchFamily="49" charset="-122"/>
              </a:rPr>
              <a:t>维护服务范围和</a:t>
            </a:r>
            <a:r>
              <a:rPr lang="zh-CN" altLang="en-US" sz="3200" dirty="0" smtClean="0">
                <a:solidFill>
                  <a:schemeClr val="bg1"/>
                </a:solidFill>
                <a:latin typeface="幼圆" panose="02010509060101010101" pitchFamily="49" charset="-122"/>
                <a:ea typeface="幼圆" panose="02010509060101010101" pitchFamily="49" charset="-122"/>
              </a:rPr>
              <a:t>类型</a:t>
            </a:r>
            <a:endParaRPr lang="zh-CN" altLang="en-US" sz="3200" dirty="0">
              <a:solidFill>
                <a:schemeClr val="bg1"/>
              </a:solidFill>
              <a:latin typeface="幼圆" pitchFamily="49" charset="-122"/>
              <a:ea typeface="幼圆" pitchFamily="49" charset="-122"/>
            </a:endParaRPr>
          </a:p>
        </p:txBody>
      </p:sp>
      <p:grpSp>
        <p:nvGrpSpPr>
          <p:cNvPr id="9" name="组合 26"/>
          <p:cNvGrpSpPr>
            <a:grpSpLocks/>
          </p:cNvGrpSpPr>
          <p:nvPr/>
        </p:nvGrpSpPr>
        <p:grpSpPr bwMode="auto">
          <a:xfrm>
            <a:off x="899592" y="1340768"/>
            <a:ext cx="7272808" cy="5060509"/>
            <a:chOff x="1221976" y="1340768"/>
            <a:chExt cx="6700049" cy="4628257"/>
          </a:xfrm>
        </p:grpSpPr>
        <p:graphicFrame>
          <p:nvGraphicFramePr>
            <p:cNvPr id="10" name="Picture 1"/>
            <p:cNvGraphicFramePr>
              <a:graphicFrameLocks noChangeAspect="1"/>
            </p:cNvGraphicFramePr>
            <p:nvPr/>
          </p:nvGraphicFramePr>
          <p:xfrm>
            <a:off x="1221976" y="1340768"/>
            <a:ext cx="6700049" cy="4248472"/>
          </p:xfrm>
          <a:graphic>
            <a:graphicData uri="http://schemas.openxmlformats.org/presentationml/2006/ole">
              <mc:AlternateContent xmlns:mc="http://schemas.openxmlformats.org/markup-compatibility/2006">
                <mc:Choice xmlns:v="urn:schemas-microsoft-com:vml" Requires="v">
                  <p:oleObj spid="_x0000_s39950" name="Visio" r:id="rId3" imgW="6749491" imgH="4284269" progId="Visio.Drawing.11">
                    <p:embed/>
                  </p:oleObj>
                </mc:Choice>
                <mc:Fallback>
                  <p:oleObj name="Visio" r:id="rId3" imgW="6749491" imgH="4284269"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1976" y="1340768"/>
                          <a:ext cx="6700049" cy="4248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文本框 2"/>
            <p:cNvSpPr txBox="1"/>
            <p:nvPr/>
          </p:nvSpPr>
          <p:spPr>
            <a:xfrm>
              <a:off x="2771561" y="5661004"/>
              <a:ext cx="3600879" cy="308021"/>
            </a:xfrm>
            <a:prstGeom prst="rect">
              <a:avLst/>
            </a:prstGeom>
            <a:noFill/>
          </p:spPr>
          <p:txBody>
            <a:bodyPr>
              <a:spAutoFit/>
            </a:bodyPr>
            <a:lstStyle/>
            <a:p>
              <a:pPr marL="742950" lvl="1" indent="-285750" algn="ctr">
                <a:spcBef>
                  <a:spcPct val="20000"/>
                </a:spcBef>
                <a:buFont typeface="Wingdings" panose="05000000000000000000" pitchFamily="2" charset="2"/>
                <a:buNone/>
                <a:defRPr/>
              </a:pPr>
              <a:r>
                <a:rPr lang="zh-CN" altLang="en-US" sz="1400" b="0" kern="0" dirty="0">
                  <a:latin typeface="幼圆" panose="02010509060101010101" pitchFamily="49" charset="-122"/>
                  <a:ea typeface="幼圆" panose="02010509060101010101" pitchFamily="49" charset="-122"/>
                </a:rPr>
                <a:t>托管维护服务的范围和类型</a:t>
              </a:r>
            </a:p>
          </p:txBody>
        </p:sp>
      </p:grpSp>
    </p:spTree>
    <p:extLst>
      <p:ext uri="{BB962C8B-B14F-4D97-AF65-F5344CB8AC3E}">
        <p14:creationId xmlns:p14="http://schemas.microsoft.com/office/powerpoint/2010/main" val="2226993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121443" y="116632"/>
            <a:ext cx="6754813" cy="792163"/>
          </a:xfrm>
          <a:prstGeom prst="rect">
            <a:avLst/>
          </a:prstGeom>
        </p:spPr>
        <p:txBody>
          <a:bodyPr vert="horz" lIns="91440" tIns="45720" rIns="91440" bIns="45720" rtlCol="0" anchor="ctr">
            <a:normAutofit/>
          </a:bodyPr>
          <a:lstStyle>
            <a:lvl1pPr>
              <a:spcBef>
                <a:spcPct val="0"/>
              </a:spcBef>
              <a:buNone/>
              <a:defRPr sz="3200">
                <a:solidFill>
                  <a:schemeClr val="bg1"/>
                </a:solidFill>
                <a:latin typeface="幼圆" panose="02010509060101010101" pitchFamily="49" charset="-122"/>
                <a:ea typeface="幼圆" panose="02010509060101010101" pitchFamily="49" charset="-122"/>
                <a:cs typeface="+mj-cs"/>
              </a:defRPr>
            </a:lvl1pPr>
          </a:lstStyle>
          <a:p>
            <a:r>
              <a:rPr lang="zh-CN" altLang="en-US" dirty="0" smtClean="0"/>
              <a:t>综述：</a:t>
            </a:r>
            <a:r>
              <a:rPr lang="zh-CN" altLang="en-US" dirty="0"/>
              <a:t>托管维护服务范围和</a:t>
            </a:r>
            <a:r>
              <a:rPr lang="zh-CN" altLang="en-US" dirty="0" smtClean="0"/>
              <a:t>类型</a:t>
            </a:r>
            <a:r>
              <a:rPr lang="en-US" altLang="zh-CN" dirty="0"/>
              <a:t>(</a:t>
            </a:r>
            <a:r>
              <a:rPr lang="zh-CN" altLang="en-US" dirty="0"/>
              <a:t>二</a:t>
            </a:r>
            <a:r>
              <a:rPr lang="en-US" altLang="zh-CN" dirty="0"/>
              <a:t>)</a:t>
            </a:r>
            <a:endParaRPr lang="zh-CN" altLang="en-US" dirty="0"/>
          </a:p>
        </p:txBody>
      </p:sp>
      <p:sp>
        <p:nvSpPr>
          <p:cNvPr id="20483" name="Rectangle 2" descr="ppt"/>
          <p:cNvSpPr>
            <a:spLocks noChangeArrowheads="1"/>
          </p:cNvSpPr>
          <p:nvPr/>
        </p:nvSpPr>
        <p:spPr bwMode="auto">
          <a:xfrm>
            <a:off x="0" y="0"/>
            <a:ext cx="9144000" cy="0"/>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spcBef>
                <a:spcPct val="20000"/>
              </a:spcBef>
              <a:buFont typeface="Wingdings" pitchFamily="2" charset="2"/>
              <a:buChar char="Ø"/>
            </a:pPr>
            <a:endParaRPr lang="zh-CN" altLang="en-US"/>
          </a:p>
        </p:txBody>
      </p:sp>
      <p:grpSp>
        <p:nvGrpSpPr>
          <p:cNvPr id="20484" name="组合 63"/>
          <p:cNvGrpSpPr>
            <a:grpSpLocks/>
          </p:cNvGrpSpPr>
          <p:nvPr/>
        </p:nvGrpSpPr>
        <p:grpSpPr bwMode="auto">
          <a:xfrm>
            <a:off x="-469330" y="1697900"/>
            <a:ext cx="9433818" cy="3963348"/>
            <a:chOff x="-540568" y="1694185"/>
            <a:chExt cx="9281696" cy="3535015"/>
          </a:xfrm>
        </p:grpSpPr>
        <p:grpSp>
          <p:nvGrpSpPr>
            <p:cNvPr id="20485" name="组合 14"/>
            <p:cNvGrpSpPr>
              <a:grpSpLocks/>
            </p:cNvGrpSpPr>
            <p:nvPr/>
          </p:nvGrpSpPr>
          <p:grpSpPr bwMode="auto">
            <a:xfrm>
              <a:off x="-540568" y="1700808"/>
              <a:ext cx="5292588" cy="3528392"/>
              <a:chOff x="-468560" y="1700808"/>
              <a:chExt cx="6096000" cy="4064000"/>
            </a:xfrm>
          </p:grpSpPr>
          <p:graphicFrame>
            <p:nvGraphicFramePr>
              <p:cNvPr id="7" name="图示 6"/>
              <p:cNvGraphicFramePr/>
              <p:nvPr/>
            </p:nvGraphicFramePr>
            <p:xfrm>
              <a:off x="-468560" y="170080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p:cNvSpPr txBox="1"/>
              <p:nvPr/>
            </p:nvSpPr>
            <p:spPr>
              <a:xfrm>
                <a:off x="1460402" y="3861545"/>
                <a:ext cx="2237961" cy="347803"/>
              </a:xfrm>
              <a:prstGeom prst="rect">
                <a:avLst/>
              </a:prstGeom>
              <a:noFill/>
            </p:spPr>
            <p:txBody>
              <a:bodyPr>
                <a:spAutoFit/>
              </a:bodyPr>
              <a:lstStyle/>
              <a:p>
                <a:pPr algn="ctr" eaLnBrk="1" hangingPunct="1">
                  <a:spcBef>
                    <a:spcPct val="20000"/>
                  </a:spcBef>
                  <a:buFont typeface="Wingdings" panose="05000000000000000000" pitchFamily="2" charset="2"/>
                  <a:buNone/>
                  <a:defRPr/>
                </a:pPr>
                <a:r>
                  <a:rPr lang="zh-CN" altLang="en-US" sz="1600" b="1" dirty="0">
                    <a:solidFill>
                      <a:schemeClr val="bg1"/>
                    </a:solidFill>
                    <a:latin typeface="幼圆" panose="02010509060101010101" pitchFamily="49" charset="-122"/>
                    <a:ea typeface="幼圆" panose="02010509060101010101" pitchFamily="49" charset="-122"/>
                  </a:rPr>
                  <a:t>基础架构级托管</a:t>
                </a:r>
              </a:p>
            </p:txBody>
          </p:sp>
          <p:sp>
            <p:nvSpPr>
              <p:cNvPr id="13" name="TextBox 12"/>
              <p:cNvSpPr txBox="1"/>
              <p:nvPr/>
            </p:nvSpPr>
            <p:spPr>
              <a:xfrm>
                <a:off x="1557308" y="5084679"/>
                <a:ext cx="2044151" cy="347803"/>
              </a:xfrm>
              <a:prstGeom prst="rect">
                <a:avLst/>
              </a:prstGeom>
              <a:noFill/>
            </p:spPr>
            <p:txBody>
              <a:bodyPr>
                <a:spAutoFit/>
              </a:bodyPr>
              <a:lstStyle/>
              <a:p>
                <a:pPr algn="ctr" eaLnBrk="1" hangingPunct="1">
                  <a:spcBef>
                    <a:spcPct val="20000"/>
                  </a:spcBef>
                  <a:buFont typeface="Wingdings" panose="05000000000000000000" pitchFamily="2" charset="2"/>
                  <a:buNone/>
                  <a:defRPr/>
                </a:pPr>
                <a:r>
                  <a:rPr lang="zh-CN" altLang="en-US" sz="1600" b="1" dirty="0">
                    <a:solidFill>
                      <a:schemeClr val="bg1"/>
                    </a:solidFill>
                    <a:latin typeface="幼圆" panose="02010509060101010101" pitchFamily="49" charset="-122"/>
                    <a:ea typeface="幼圆" panose="02010509060101010101" pitchFamily="49" charset="-122"/>
                  </a:rPr>
                  <a:t>应用系统级托管</a:t>
                </a:r>
              </a:p>
            </p:txBody>
          </p:sp>
          <p:sp>
            <p:nvSpPr>
              <p:cNvPr id="14" name="TextBox 13"/>
              <p:cNvSpPr txBox="1"/>
              <p:nvPr/>
            </p:nvSpPr>
            <p:spPr>
              <a:xfrm>
                <a:off x="1619473" y="2636582"/>
                <a:ext cx="1919819" cy="347803"/>
              </a:xfrm>
              <a:prstGeom prst="rect">
                <a:avLst/>
              </a:prstGeom>
              <a:noFill/>
            </p:spPr>
            <p:txBody>
              <a:bodyPr>
                <a:spAutoFit/>
              </a:bodyPr>
              <a:lstStyle/>
              <a:p>
                <a:pPr algn="ctr" eaLnBrk="1" hangingPunct="1">
                  <a:spcBef>
                    <a:spcPct val="20000"/>
                  </a:spcBef>
                  <a:buFont typeface="Wingdings" panose="05000000000000000000" pitchFamily="2" charset="2"/>
                  <a:buNone/>
                  <a:defRPr/>
                </a:pPr>
                <a:r>
                  <a:rPr lang="zh-CN" altLang="en-US" sz="1600" b="1" dirty="0">
                    <a:solidFill>
                      <a:schemeClr val="bg1"/>
                    </a:solidFill>
                    <a:latin typeface="幼圆" panose="02010509060101010101" pitchFamily="49" charset="-122"/>
                    <a:ea typeface="幼圆" panose="02010509060101010101" pitchFamily="49" charset="-122"/>
                  </a:rPr>
                  <a:t>基础设施级托管</a:t>
                </a:r>
              </a:p>
            </p:txBody>
          </p:sp>
        </p:grpSp>
        <p:grpSp>
          <p:nvGrpSpPr>
            <p:cNvPr id="20486" name="组合 62"/>
            <p:cNvGrpSpPr>
              <a:grpSpLocks/>
            </p:cNvGrpSpPr>
            <p:nvPr/>
          </p:nvGrpSpPr>
          <p:grpSpPr bwMode="auto">
            <a:xfrm>
              <a:off x="3232751" y="1694185"/>
              <a:ext cx="5508377" cy="3486689"/>
              <a:chOff x="3232751" y="1694185"/>
              <a:chExt cx="5508377" cy="3486689"/>
            </a:xfrm>
          </p:grpSpPr>
          <p:grpSp>
            <p:nvGrpSpPr>
              <p:cNvPr id="20487" name="组合 61"/>
              <p:cNvGrpSpPr>
                <a:grpSpLocks/>
              </p:cNvGrpSpPr>
              <p:nvPr/>
            </p:nvGrpSpPr>
            <p:grpSpPr bwMode="auto">
              <a:xfrm>
                <a:off x="4353475" y="1694185"/>
                <a:ext cx="3208196" cy="3486689"/>
                <a:chOff x="4353475" y="1694185"/>
                <a:chExt cx="3208196" cy="3486689"/>
              </a:xfrm>
            </p:grpSpPr>
            <p:grpSp>
              <p:nvGrpSpPr>
                <p:cNvPr id="20490" name="组合 48"/>
                <p:cNvGrpSpPr>
                  <a:grpSpLocks/>
                </p:cNvGrpSpPr>
                <p:nvPr/>
              </p:nvGrpSpPr>
              <p:grpSpPr bwMode="auto">
                <a:xfrm>
                  <a:off x="4353475" y="1694185"/>
                  <a:ext cx="1182635" cy="3486689"/>
                  <a:chOff x="4074100" y="1484421"/>
                  <a:chExt cx="1295866" cy="3820520"/>
                </a:xfrm>
              </p:grpSpPr>
              <p:grpSp>
                <p:nvGrpSpPr>
                  <p:cNvPr id="20507" name="组合 45"/>
                  <p:cNvGrpSpPr>
                    <a:grpSpLocks/>
                  </p:cNvGrpSpPr>
                  <p:nvPr/>
                </p:nvGrpSpPr>
                <p:grpSpPr bwMode="auto">
                  <a:xfrm>
                    <a:off x="4283967" y="2204862"/>
                    <a:ext cx="867831" cy="3100079"/>
                    <a:chOff x="4355975" y="2204862"/>
                    <a:chExt cx="867831" cy="3100079"/>
                  </a:xfrm>
                </p:grpSpPr>
                <p:grpSp>
                  <p:nvGrpSpPr>
                    <p:cNvPr id="20509" name="组合 15"/>
                    <p:cNvGrpSpPr>
                      <a:grpSpLocks/>
                    </p:cNvGrpSpPr>
                    <p:nvPr/>
                  </p:nvGrpSpPr>
                  <p:grpSpPr bwMode="auto">
                    <a:xfrm>
                      <a:off x="4355976" y="4437111"/>
                      <a:ext cx="867830" cy="867830"/>
                      <a:chOff x="882098" y="-6"/>
                      <a:chExt cx="4252841" cy="4252840"/>
                    </a:xfrm>
                  </p:grpSpPr>
                  <p:sp>
                    <p:nvSpPr>
                      <p:cNvPr id="17" name="椭圆 16"/>
                      <p:cNvSpPr/>
                      <p:nvPr/>
                    </p:nvSpPr>
                    <p:spPr>
                      <a:xfrm>
                        <a:off x="885046" y="3334"/>
                        <a:ext cx="4253518" cy="4253291"/>
                      </a:xfrm>
                      <a:prstGeom prst="ellipse">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18" name="椭圆 4"/>
                      <p:cNvSpPr/>
                      <p:nvPr/>
                    </p:nvSpPr>
                    <p:spPr>
                      <a:xfrm>
                        <a:off x="2035795" y="182327"/>
                        <a:ext cx="1227469" cy="528465"/>
                      </a:xfrm>
                      <a:prstGeom prst="rect">
                        <a:avLst/>
                      </a:prstGeom>
                    </p:spPr>
                    <p:style>
                      <a:lnRef idx="0">
                        <a:scrgbClr r="0" g="0" b="0"/>
                      </a:lnRef>
                      <a:fillRef idx="0">
                        <a:scrgbClr r="0" g="0" b="0"/>
                      </a:fillRef>
                      <a:effectRef idx="0">
                        <a:scrgbClr r="0" g="0" b="0"/>
                      </a:effectRef>
                      <a:fontRef idx="minor">
                        <a:schemeClr val="lt1"/>
                      </a:fontRef>
                    </p:style>
                    <p:txBody>
                      <a:bodyPr lIns="128016" tIns="128016" rIns="128016" bIns="128016" spcCol="1270" anchor="ctr"/>
                      <a:lstStyle/>
                      <a:p>
                        <a:pPr algn="ctr" defTabSz="800100" eaLnBrk="1" hangingPunct="1">
                          <a:lnSpc>
                            <a:spcPct val="90000"/>
                          </a:lnSpc>
                          <a:spcAft>
                            <a:spcPct val="35000"/>
                          </a:spcAft>
                          <a:buFont typeface="Wingdings" panose="05000000000000000000" pitchFamily="2" charset="2"/>
                          <a:buChar char="Ø"/>
                          <a:defRPr/>
                        </a:pPr>
                        <a:endParaRPr lang="zh-CN" altLang="en-US" sz="1800" dirty="0">
                          <a:solidFill>
                            <a:schemeClr val="tx1"/>
                          </a:solidFill>
                        </a:endParaRPr>
                      </a:p>
                    </p:txBody>
                  </p:sp>
                </p:grpSp>
                <p:grpSp>
                  <p:nvGrpSpPr>
                    <p:cNvPr id="20510" name="组合 18"/>
                    <p:cNvGrpSpPr>
                      <a:grpSpLocks/>
                    </p:cNvGrpSpPr>
                    <p:nvPr/>
                  </p:nvGrpSpPr>
                  <p:grpSpPr bwMode="auto">
                    <a:xfrm>
                      <a:off x="4355975" y="3320947"/>
                      <a:ext cx="867830" cy="867830"/>
                      <a:chOff x="1323142" y="-4"/>
                      <a:chExt cx="3189276" cy="3189276"/>
                    </a:xfrm>
                  </p:grpSpPr>
                  <p:sp>
                    <p:nvSpPr>
                      <p:cNvPr id="20" name="椭圆 19"/>
                      <p:cNvSpPr/>
                      <p:nvPr/>
                    </p:nvSpPr>
                    <p:spPr>
                      <a:xfrm>
                        <a:off x="1325357" y="725"/>
                        <a:ext cx="3189783" cy="3189614"/>
                      </a:xfrm>
                      <a:prstGeom prst="ellipse">
                        <a:avLst/>
                      </a:prstGeom>
                    </p:spPr>
                    <p:style>
                      <a:lnRef idx="0">
                        <a:schemeClr val="lt1">
                          <a:hueOff val="0"/>
                          <a:satOff val="0"/>
                          <a:lumOff val="0"/>
                          <a:alphaOff val="0"/>
                        </a:schemeClr>
                      </a:lnRef>
                      <a:fillRef idx="3">
                        <a:schemeClr val="accent2">
                          <a:shade val="80000"/>
                          <a:hueOff val="120475"/>
                          <a:satOff val="2336"/>
                          <a:lumOff val="11146"/>
                          <a:alphaOff val="0"/>
                        </a:schemeClr>
                      </a:fillRef>
                      <a:effectRef idx="3">
                        <a:schemeClr val="accent2">
                          <a:shade val="80000"/>
                          <a:hueOff val="120475"/>
                          <a:satOff val="2336"/>
                          <a:lumOff val="11146"/>
                          <a:alphaOff val="0"/>
                        </a:schemeClr>
                      </a:effectRef>
                      <a:fontRef idx="minor">
                        <a:schemeClr val="lt1"/>
                      </a:fontRef>
                    </p:style>
                  </p:sp>
                  <p:sp>
                    <p:nvSpPr>
                      <p:cNvPr id="21" name="椭圆 4"/>
                      <p:cNvSpPr/>
                      <p:nvPr/>
                    </p:nvSpPr>
                    <p:spPr>
                      <a:xfrm>
                        <a:off x="2034906" y="166917"/>
                        <a:ext cx="1227332" cy="498577"/>
                      </a:xfrm>
                      <a:prstGeom prst="rect">
                        <a:avLst/>
                      </a:prstGeom>
                    </p:spPr>
                    <p:style>
                      <a:lnRef idx="0">
                        <a:scrgbClr r="0" g="0" b="0"/>
                      </a:lnRef>
                      <a:fillRef idx="0">
                        <a:scrgbClr r="0" g="0" b="0"/>
                      </a:fillRef>
                      <a:effectRef idx="0">
                        <a:scrgbClr r="0" g="0" b="0"/>
                      </a:effectRef>
                      <a:fontRef idx="minor">
                        <a:schemeClr val="lt1"/>
                      </a:fontRef>
                    </p:style>
                    <p:txBody>
                      <a:bodyPr lIns="128016" tIns="128016" rIns="128016" bIns="128016" spcCol="1270" anchor="ctr"/>
                      <a:lstStyle/>
                      <a:p>
                        <a:pPr algn="ctr" defTabSz="800100" eaLnBrk="1" hangingPunct="1">
                          <a:lnSpc>
                            <a:spcPct val="90000"/>
                          </a:lnSpc>
                          <a:spcAft>
                            <a:spcPct val="35000"/>
                          </a:spcAft>
                          <a:buFont typeface="Wingdings" panose="05000000000000000000" pitchFamily="2" charset="2"/>
                          <a:buChar char="Ø"/>
                          <a:defRPr/>
                        </a:pPr>
                        <a:endParaRPr lang="zh-CN" altLang="en-US" sz="1800" dirty="0">
                          <a:solidFill>
                            <a:schemeClr val="tx1"/>
                          </a:solidFill>
                        </a:endParaRPr>
                      </a:p>
                    </p:txBody>
                  </p:sp>
                </p:grpSp>
                <p:grpSp>
                  <p:nvGrpSpPr>
                    <p:cNvPr id="20511" name="组合 21"/>
                    <p:cNvGrpSpPr>
                      <a:grpSpLocks/>
                    </p:cNvGrpSpPr>
                    <p:nvPr/>
                  </p:nvGrpSpPr>
                  <p:grpSpPr bwMode="auto">
                    <a:xfrm>
                      <a:off x="4355976" y="2204862"/>
                      <a:ext cx="867829" cy="867830"/>
                      <a:chOff x="1764196" y="-7"/>
                      <a:chExt cx="2126417" cy="2126420"/>
                    </a:xfrm>
                  </p:grpSpPr>
                  <p:sp>
                    <p:nvSpPr>
                      <p:cNvPr id="23" name="椭圆 22"/>
                      <p:cNvSpPr/>
                      <p:nvPr/>
                    </p:nvSpPr>
                    <p:spPr>
                      <a:xfrm>
                        <a:off x="1765670" y="-896"/>
                        <a:ext cx="2126758" cy="2126646"/>
                      </a:xfrm>
                      <a:prstGeom prst="ellipse">
                        <a:avLst/>
                      </a:prstGeom>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25" name="椭圆 4"/>
                      <p:cNvSpPr/>
                      <p:nvPr/>
                    </p:nvSpPr>
                    <p:spPr>
                      <a:xfrm>
                        <a:off x="2025653" y="442333"/>
                        <a:ext cx="1244516" cy="877934"/>
                      </a:xfrm>
                      <a:prstGeom prst="rect">
                        <a:avLst/>
                      </a:prstGeom>
                    </p:spPr>
                    <p:style>
                      <a:lnRef idx="0">
                        <a:scrgbClr r="0" g="0" b="0"/>
                      </a:lnRef>
                      <a:fillRef idx="0">
                        <a:scrgbClr r="0" g="0" b="0"/>
                      </a:fillRef>
                      <a:effectRef idx="0">
                        <a:scrgbClr r="0" g="0" b="0"/>
                      </a:effectRef>
                      <a:fontRef idx="minor">
                        <a:schemeClr val="lt1"/>
                      </a:fontRef>
                    </p:style>
                    <p:txBody>
                      <a:bodyPr lIns="128016" tIns="128016" rIns="128016" bIns="128016" spcCol="1270" anchor="ctr"/>
                      <a:lstStyle/>
                      <a:p>
                        <a:pPr algn="ctr" defTabSz="800100" eaLnBrk="1" hangingPunct="1">
                          <a:lnSpc>
                            <a:spcPct val="90000"/>
                          </a:lnSpc>
                          <a:spcAft>
                            <a:spcPct val="35000"/>
                          </a:spcAft>
                          <a:buFont typeface="Wingdings" panose="05000000000000000000" pitchFamily="2" charset="2"/>
                          <a:buChar char="Ø"/>
                          <a:defRPr/>
                        </a:pPr>
                        <a:endParaRPr lang="zh-CN" altLang="en-US" sz="1800" dirty="0">
                          <a:solidFill>
                            <a:schemeClr val="tx1"/>
                          </a:solidFill>
                        </a:endParaRPr>
                      </a:p>
                    </p:txBody>
                  </p:sp>
                </p:grpSp>
              </p:grpSp>
              <p:sp>
                <p:nvSpPr>
                  <p:cNvPr id="41" name="TextBox 40"/>
                  <p:cNvSpPr txBox="1"/>
                  <p:nvPr/>
                </p:nvSpPr>
                <p:spPr>
                  <a:xfrm>
                    <a:off x="4074100" y="1484421"/>
                    <a:ext cx="1295866" cy="511355"/>
                  </a:xfrm>
                  <a:prstGeom prst="rect">
                    <a:avLst/>
                  </a:prstGeom>
                  <a:noFill/>
                </p:spPr>
                <p:txBody>
                  <a:bodyPr anchor="ctr">
                    <a:spAutoFit/>
                  </a:bodyPr>
                  <a:lstStyle/>
                  <a:p>
                    <a:pPr algn="ctr" eaLnBrk="1" hangingPunct="1">
                      <a:spcBef>
                        <a:spcPct val="20000"/>
                      </a:spcBef>
                      <a:buFont typeface="Wingdings" panose="05000000000000000000" pitchFamily="2" charset="2"/>
                      <a:buNone/>
                      <a:defRPr/>
                    </a:pPr>
                    <a:r>
                      <a:rPr lang="zh-CN" altLang="en-US" sz="1400" b="1" dirty="0">
                        <a:latin typeface="幼圆" panose="02010509060101010101" pitchFamily="49" charset="-122"/>
                        <a:ea typeface="幼圆" panose="02010509060101010101" pitchFamily="49" charset="-122"/>
                        <a:cs typeface="+mj-cs"/>
                      </a:rPr>
                      <a:t>数据中心基础设施运维</a:t>
                    </a:r>
                  </a:p>
                </p:txBody>
              </p:sp>
            </p:grpSp>
            <p:grpSp>
              <p:nvGrpSpPr>
                <p:cNvPr id="20491" name="组合 49"/>
                <p:cNvGrpSpPr>
                  <a:grpSpLocks/>
                </p:cNvGrpSpPr>
                <p:nvPr/>
              </p:nvGrpSpPr>
              <p:grpSpPr bwMode="auto">
                <a:xfrm>
                  <a:off x="5385306" y="1694185"/>
                  <a:ext cx="1209621" cy="3486688"/>
                  <a:chOff x="5405863" y="1484421"/>
                  <a:chExt cx="1325435" cy="3820520"/>
                </a:xfrm>
              </p:grpSpPr>
              <p:grpSp>
                <p:nvGrpSpPr>
                  <p:cNvPr id="20498" name="组合 46"/>
                  <p:cNvGrpSpPr>
                    <a:grpSpLocks/>
                  </p:cNvGrpSpPr>
                  <p:nvPr/>
                </p:nvGrpSpPr>
                <p:grpSpPr bwMode="auto">
                  <a:xfrm>
                    <a:off x="5580111" y="2204862"/>
                    <a:ext cx="867831" cy="3100079"/>
                    <a:chOff x="5292079" y="2204862"/>
                    <a:chExt cx="867831" cy="3100079"/>
                  </a:xfrm>
                </p:grpSpPr>
                <p:grpSp>
                  <p:nvGrpSpPr>
                    <p:cNvPr id="20500" name="组合 26"/>
                    <p:cNvGrpSpPr>
                      <a:grpSpLocks/>
                    </p:cNvGrpSpPr>
                    <p:nvPr/>
                  </p:nvGrpSpPr>
                  <p:grpSpPr bwMode="auto">
                    <a:xfrm>
                      <a:off x="5292080" y="4437111"/>
                      <a:ext cx="867829" cy="867830"/>
                      <a:chOff x="882098" y="-5"/>
                      <a:chExt cx="4252834" cy="4252841"/>
                    </a:xfrm>
                  </p:grpSpPr>
                  <p:sp>
                    <p:nvSpPr>
                      <p:cNvPr id="28" name="椭圆 27"/>
                      <p:cNvSpPr/>
                      <p:nvPr/>
                    </p:nvSpPr>
                    <p:spPr>
                      <a:xfrm>
                        <a:off x="880595" y="3335"/>
                        <a:ext cx="4253521" cy="4253297"/>
                      </a:xfrm>
                      <a:prstGeom prst="ellipse">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29" name="椭圆 4"/>
                      <p:cNvSpPr/>
                      <p:nvPr/>
                    </p:nvSpPr>
                    <p:spPr>
                      <a:xfrm>
                        <a:off x="2031349" y="182329"/>
                        <a:ext cx="1227468" cy="528466"/>
                      </a:xfrm>
                      <a:prstGeom prst="rect">
                        <a:avLst/>
                      </a:prstGeom>
                    </p:spPr>
                    <p:style>
                      <a:lnRef idx="0">
                        <a:scrgbClr r="0" g="0" b="0"/>
                      </a:lnRef>
                      <a:fillRef idx="0">
                        <a:scrgbClr r="0" g="0" b="0"/>
                      </a:fillRef>
                      <a:effectRef idx="0">
                        <a:scrgbClr r="0" g="0" b="0"/>
                      </a:effectRef>
                      <a:fontRef idx="minor">
                        <a:schemeClr val="lt1"/>
                      </a:fontRef>
                    </p:style>
                    <p:txBody>
                      <a:bodyPr lIns="128016" tIns="128016" rIns="128016" bIns="128016" spcCol="1270" anchor="ctr"/>
                      <a:lstStyle/>
                      <a:p>
                        <a:pPr algn="ctr" defTabSz="800100" eaLnBrk="1" hangingPunct="1">
                          <a:lnSpc>
                            <a:spcPct val="90000"/>
                          </a:lnSpc>
                          <a:spcAft>
                            <a:spcPct val="35000"/>
                          </a:spcAft>
                          <a:buFont typeface="Wingdings" panose="05000000000000000000" pitchFamily="2" charset="2"/>
                          <a:buChar char="Ø"/>
                          <a:defRPr/>
                        </a:pPr>
                        <a:endParaRPr lang="zh-CN" altLang="en-US" sz="1800" dirty="0">
                          <a:solidFill>
                            <a:schemeClr val="tx1"/>
                          </a:solidFill>
                        </a:endParaRPr>
                      </a:p>
                    </p:txBody>
                  </p:sp>
                </p:grpSp>
                <p:grpSp>
                  <p:nvGrpSpPr>
                    <p:cNvPr id="20501" name="组合 29"/>
                    <p:cNvGrpSpPr>
                      <a:grpSpLocks/>
                    </p:cNvGrpSpPr>
                    <p:nvPr/>
                  </p:nvGrpSpPr>
                  <p:grpSpPr bwMode="auto">
                    <a:xfrm>
                      <a:off x="5292079" y="3320947"/>
                      <a:ext cx="867829" cy="867830"/>
                      <a:chOff x="1323142" y="-4"/>
                      <a:chExt cx="3189271" cy="3189275"/>
                    </a:xfrm>
                  </p:grpSpPr>
                  <p:sp>
                    <p:nvSpPr>
                      <p:cNvPr id="31" name="椭圆 30"/>
                      <p:cNvSpPr/>
                      <p:nvPr/>
                    </p:nvSpPr>
                    <p:spPr>
                      <a:xfrm>
                        <a:off x="1322019" y="729"/>
                        <a:ext cx="3189786" cy="3189617"/>
                      </a:xfrm>
                      <a:prstGeom prst="ellipse">
                        <a:avLst/>
                      </a:prstGeom>
                    </p:spPr>
                    <p:style>
                      <a:lnRef idx="0">
                        <a:schemeClr val="lt1">
                          <a:hueOff val="0"/>
                          <a:satOff val="0"/>
                          <a:lumOff val="0"/>
                          <a:alphaOff val="0"/>
                        </a:schemeClr>
                      </a:lnRef>
                      <a:fillRef idx="3">
                        <a:schemeClr val="accent2">
                          <a:shade val="80000"/>
                          <a:hueOff val="120475"/>
                          <a:satOff val="2336"/>
                          <a:lumOff val="11146"/>
                          <a:alphaOff val="0"/>
                        </a:schemeClr>
                      </a:fillRef>
                      <a:effectRef idx="3">
                        <a:schemeClr val="accent2">
                          <a:shade val="80000"/>
                          <a:hueOff val="120475"/>
                          <a:satOff val="2336"/>
                          <a:lumOff val="11146"/>
                          <a:alphaOff val="0"/>
                        </a:schemeClr>
                      </a:effectRef>
                      <a:fontRef idx="minor">
                        <a:schemeClr val="lt1"/>
                      </a:fontRef>
                    </p:style>
                  </p:sp>
                  <p:sp>
                    <p:nvSpPr>
                      <p:cNvPr id="32" name="椭圆 4"/>
                      <p:cNvSpPr/>
                      <p:nvPr/>
                    </p:nvSpPr>
                    <p:spPr>
                      <a:xfrm>
                        <a:off x="2031572" y="166921"/>
                        <a:ext cx="1227332" cy="498578"/>
                      </a:xfrm>
                      <a:prstGeom prst="rect">
                        <a:avLst/>
                      </a:prstGeom>
                    </p:spPr>
                    <p:style>
                      <a:lnRef idx="0">
                        <a:scrgbClr r="0" g="0" b="0"/>
                      </a:lnRef>
                      <a:fillRef idx="0">
                        <a:scrgbClr r="0" g="0" b="0"/>
                      </a:fillRef>
                      <a:effectRef idx="0">
                        <a:scrgbClr r="0" g="0" b="0"/>
                      </a:effectRef>
                      <a:fontRef idx="minor">
                        <a:schemeClr val="lt1"/>
                      </a:fontRef>
                    </p:style>
                    <p:txBody>
                      <a:bodyPr lIns="128016" tIns="128016" rIns="128016" bIns="128016" spcCol="1270" anchor="ctr"/>
                      <a:lstStyle/>
                      <a:p>
                        <a:pPr algn="ctr" defTabSz="800100" eaLnBrk="1" hangingPunct="1">
                          <a:lnSpc>
                            <a:spcPct val="90000"/>
                          </a:lnSpc>
                          <a:spcAft>
                            <a:spcPct val="35000"/>
                          </a:spcAft>
                          <a:buFont typeface="Wingdings" panose="05000000000000000000" pitchFamily="2" charset="2"/>
                          <a:buChar char="Ø"/>
                          <a:defRPr/>
                        </a:pPr>
                        <a:endParaRPr lang="zh-CN" altLang="en-US" sz="1800" dirty="0">
                          <a:solidFill>
                            <a:schemeClr val="tx1"/>
                          </a:solidFill>
                        </a:endParaRPr>
                      </a:p>
                    </p:txBody>
                  </p:sp>
                </p:grpSp>
                <p:sp>
                  <p:nvSpPr>
                    <p:cNvPr id="37" name="椭圆 36"/>
                    <p:cNvSpPr/>
                    <p:nvPr/>
                  </p:nvSpPr>
                  <p:spPr>
                    <a:xfrm>
                      <a:off x="5291773" y="2204499"/>
                      <a:ext cx="867969" cy="867923"/>
                    </a:xfrm>
                    <a:prstGeom prst="ellipse">
                      <a:avLst/>
                    </a:prstGeom>
                    <a:noFill/>
                    <a:ln>
                      <a:solidFill>
                        <a:schemeClr val="accent2">
                          <a:lumMod val="75000"/>
                        </a:schemeClr>
                      </a:solidFill>
                    </a:ln>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grpSp>
              <p:sp>
                <p:nvSpPr>
                  <p:cNvPr id="42" name="TextBox 41"/>
                  <p:cNvSpPr txBox="1"/>
                  <p:nvPr/>
                </p:nvSpPr>
                <p:spPr>
                  <a:xfrm>
                    <a:off x="5405863" y="1484421"/>
                    <a:ext cx="1325435" cy="511355"/>
                  </a:xfrm>
                  <a:prstGeom prst="rect">
                    <a:avLst/>
                  </a:prstGeom>
                  <a:noFill/>
                </p:spPr>
                <p:txBody>
                  <a:bodyPr anchor="ctr">
                    <a:spAutoFit/>
                  </a:bodyPr>
                  <a:lstStyle/>
                  <a:p>
                    <a:pPr algn="ctr" eaLnBrk="1" hangingPunct="1">
                      <a:spcBef>
                        <a:spcPct val="20000"/>
                      </a:spcBef>
                      <a:buFont typeface="Wingdings" panose="05000000000000000000" pitchFamily="2" charset="2"/>
                      <a:buNone/>
                      <a:defRPr/>
                    </a:pPr>
                    <a:r>
                      <a:rPr lang="en-US" altLang="zh-CN" sz="1400" b="1" dirty="0">
                        <a:latin typeface="幼圆" panose="02010509060101010101" pitchFamily="49" charset="-122"/>
                        <a:ea typeface="幼圆" panose="02010509060101010101" pitchFamily="49" charset="-122"/>
                        <a:cs typeface="+mj-cs"/>
                      </a:rPr>
                      <a:t>IT</a:t>
                    </a:r>
                    <a:r>
                      <a:rPr lang="zh-CN" altLang="en-US" sz="1400" b="1" dirty="0">
                        <a:latin typeface="幼圆" panose="02010509060101010101" pitchFamily="49" charset="-122"/>
                        <a:ea typeface="幼圆" panose="02010509060101010101" pitchFamily="49" charset="-122"/>
                        <a:cs typeface="+mj-cs"/>
                      </a:rPr>
                      <a:t>基础架构运维</a:t>
                    </a:r>
                    <a:endParaRPr lang="en-US" altLang="zh-CN" sz="1400" b="1" dirty="0">
                      <a:latin typeface="幼圆" panose="02010509060101010101" pitchFamily="49" charset="-122"/>
                      <a:ea typeface="幼圆" panose="02010509060101010101" pitchFamily="49" charset="-122"/>
                      <a:cs typeface="+mj-cs"/>
                    </a:endParaRPr>
                  </a:p>
                </p:txBody>
              </p:sp>
            </p:grpSp>
            <p:grpSp>
              <p:nvGrpSpPr>
                <p:cNvPr id="20492" name="组合 50"/>
                <p:cNvGrpSpPr>
                  <a:grpSpLocks/>
                </p:cNvGrpSpPr>
                <p:nvPr/>
              </p:nvGrpSpPr>
              <p:grpSpPr bwMode="auto">
                <a:xfrm>
                  <a:off x="6444121" y="1694185"/>
                  <a:ext cx="1117550" cy="3486688"/>
                  <a:chOff x="6557684" y="1484422"/>
                  <a:chExt cx="1224549" cy="3820519"/>
                </a:xfrm>
              </p:grpSpPr>
              <p:grpSp>
                <p:nvGrpSpPr>
                  <p:cNvPr id="20493" name="组合 47"/>
                  <p:cNvGrpSpPr>
                    <a:grpSpLocks/>
                  </p:cNvGrpSpPr>
                  <p:nvPr/>
                </p:nvGrpSpPr>
                <p:grpSpPr bwMode="auto">
                  <a:xfrm>
                    <a:off x="6732280" y="2204862"/>
                    <a:ext cx="867829" cy="3100079"/>
                    <a:chOff x="6300192" y="2204862"/>
                    <a:chExt cx="867829" cy="3100079"/>
                  </a:xfrm>
                </p:grpSpPr>
                <p:sp>
                  <p:nvSpPr>
                    <p:cNvPr id="35" name="椭圆 34"/>
                    <p:cNvSpPr/>
                    <p:nvPr/>
                  </p:nvSpPr>
                  <p:spPr>
                    <a:xfrm>
                      <a:off x="6299537" y="4437793"/>
                      <a:ext cx="867968" cy="867922"/>
                    </a:xfrm>
                    <a:prstGeom prst="ellipse">
                      <a:avLst/>
                    </a:prstGeom>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sp>
                <p:sp>
                  <p:nvSpPr>
                    <p:cNvPr id="38" name="椭圆 37"/>
                    <p:cNvSpPr/>
                    <p:nvPr/>
                  </p:nvSpPr>
                  <p:spPr>
                    <a:xfrm>
                      <a:off x="6299537" y="3321147"/>
                      <a:ext cx="867968" cy="867922"/>
                    </a:xfrm>
                    <a:prstGeom prst="ellipse">
                      <a:avLst/>
                    </a:prstGeom>
                    <a:noFill/>
                    <a:ln>
                      <a:solidFill>
                        <a:schemeClr val="accent2">
                          <a:lumMod val="75000"/>
                        </a:schemeClr>
                      </a:solidFill>
                    </a:ln>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sp>
                  <p:nvSpPr>
                    <p:cNvPr id="39" name="椭圆 38"/>
                    <p:cNvSpPr/>
                    <p:nvPr/>
                  </p:nvSpPr>
                  <p:spPr>
                    <a:xfrm>
                      <a:off x="6299537" y="2204500"/>
                      <a:ext cx="867968" cy="867922"/>
                    </a:xfrm>
                    <a:prstGeom prst="ellipse">
                      <a:avLst/>
                    </a:prstGeom>
                    <a:noFill/>
                    <a:ln>
                      <a:solidFill>
                        <a:schemeClr val="accent2">
                          <a:lumMod val="75000"/>
                        </a:schemeClr>
                      </a:solidFill>
                    </a:ln>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sp>
              </p:grpSp>
              <p:sp>
                <p:nvSpPr>
                  <p:cNvPr id="43" name="TextBox 42"/>
                  <p:cNvSpPr txBox="1"/>
                  <p:nvPr/>
                </p:nvSpPr>
                <p:spPr>
                  <a:xfrm>
                    <a:off x="6557684" y="1484422"/>
                    <a:ext cx="1224549" cy="511355"/>
                  </a:xfrm>
                  <a:prstGeom prst="rect">
                    <a:avLst/>
                  </a:prstGeom>
                  <a:noFill/>
                </p:spPr>
                <p:txBody>
                  <a:bodyPr anchor="ctr">
                    <a:spAutoFit/>
                  </a:bodyPr>
                  <a:lstStyle/>
                  <a:p>
                    <a:pPr algn="ctr" eaLnBrk="1" hangingPunct="1">
                      <a:spcBef>
                        <a:spcPct val="20000"/>
                      </a:spcBef>
                      <a:buFont typeface="Wingdings" panose="05000000000000000000" pitchFamily="2" charset="2"/>
                      <a:buNone/>
                      <a:defRPr/>
                    </a:pPr>
                    <a:r>
                      <a:rPr lang="zh-CN" altLang="en-US" sz="1400" b="1" dirty="0">
                        <a:latin typeface="幼圆" panose="02010509060101010101" pitchFamily="49" charset="-122"/>
                        <a:ea typeface="幼圆" panose="02010509060101010101" pitchFamily="49" charset="-122"/>
                        <a:cs typeface="+mj-cs"/>
                      </a:rPr>
                      <a:t>应用系统和数据运维</a:t>
                    </a:r>
                  </a:p>
                </p:txBody>
              </p:sp>
            </p:grpSp>
          </p:grpSp>
          <p:sp>
            <p:nvSpPr>
              <p:cNvPr id="56" name="左箭头 55"/>
              <p:cNvSpPr/>
              <p:nvPr/>
            </p:nvSpPr>
            <p:spPr bwMode="auto">
              <a:xfrm>
                <a:off x="3232751" y="4499902"/>
                <a:ext cx="1217558" cy="599843"/>
              </a:xfrm>
              <a:prstGeom prst="leftArrow">
                <a:avLst/>
              </a:prstGeom>
              <a:extLst/>
            </p:spPr>
            <p:style>
              <a:lnRef idx="0">
                <a:schemeClr val="lt1">
                  <a:hueOff val="0"/>
                  <a:satOff val="0"/>
                  <a:lumOff val="0"/>
                  <a:alphaOff val="0"/>
                </a:schemeClr>
              </a:lnRef>
              <a:fillRef idx="3">
                <a:schemeClr val="accent2">
                  <a:shade val="80000"/>
                  <a:hueOff val="0"/>
                  <a:satOff val="0"/>
                  <a:lumOff val="0"/>
                  <a:alphaOff val="0"/>
                </a:schemeClr>
              </a:fillRef>
              <a:effectRef idx="3">
                <a:schemeClr val="accent2">
                  <a:shade val="80000"/>
                  <a:hueOff val="0"/>
                  <a:satOff val="0"/>
                  <a:lumOff val="0"/>
                  <a:alphaOff val="0"/>
                </a:schemeClr>
              </a:effectRef>
              <a:fontRef idx="minor">
                <a:schemeClr val="lt1"/>
              </a:fontRef>
            </p:style>
            <p:txBody>
              <a:bodyPr anchor="ctr">
                <a:spAutoFit/>
              </a:bodyPr>
              <a:lstStyle/>
              <a:p>
                <a:pPr algn="ctr" eaLnBrk="1" hangingPunct="1">
                  <a:buFont typeface="Wingdings" panose="05000000000000000000" pitchFamily="2" charset="2"/>
                  <a:buNone/>
                  <a:defRPr/>
                </a:pPr>
                <a:r>
                  <a:rPr lang="zh-CN" altLang="en-US" sz="1600" b="1" dirty="0">
                    <a:solidFill>
                      <a:schemeClr val="bg1"/>
                    </a:solidFill>
                    <a:latin typeface="幼圆" panose="02010509060101010101" pitchFamily="49" charset="-122"/>
                    <a:ea typeface="幼圆" panose="02010509060101010101" pitchFamily="49" charset="-122"/>
                    <a:cs typeface="+mj-cs"/>
                  </a:rPr>
                  <a:t>受托机构</a:t>
                </a:r>
              </a:p>
            </p:txBody>
          </p:sp>
          <p:sp>
            <p:nvSpPr>
              <p:cNvPr id="60" name="左箭头 59"/>
              <p:cNvSpPr/>
              <p:nvPr/>
            </p:nvSpPr>
            <p:spPr bwMode="auto">
              <a:xfrm flipH="1">
                <a:off x="7525158" y="2468895"/>
                <a:ext cx="1215970" cy="599843"/>
              </a:xfrm>
              <a:prstGeom prst="leftArrow">
                <a:avLst/>
              </a:prstGeom>
              <a:noFill/>
              <a:ln>
                <a:solidFill>
                  <a:schemeClr val="accent2">
                    <a:lumMod val="75000"/>
                  </a:schemeClr>
                </a:solidFill>
              </a:ln>
              <a:extLst/>
            </p:spPr>
            <p:style>
              <a:lnRef idx="0">
                <a:schemeClr val="lt1">
                  <a:hueOff val="0"/>
                  <a:satOff val="0"/>
                  <a:lumOff val="0"/>
                  <a:alphaOff val="0"/>
                </a:schemeClr>
              </a:lnRef>
              <a:fillRef idx="3">
                <a:schemeClr val="accent2">
                  <a:shade val="80000"/>
                  <a:hueOff val="240950"/>
                  <a:satOff val="4673"/>
                  <a:lumOff val="22292"/>
                  <a:alphaOff val="0"/>
                </a:schemeClr>
              </a:fillRef>
              <a:effectRef idx="3">
                <a:schemeClr val="accent2">
                  <a:shade val="80000"/>
                  <a:hueOff val="240950"/>
                  <a:satOff val="4673"/>
                  <a:lumOff val="22292"/>
                  <a:alphaOff val="0"/>
                </a:schemeClr>
              </a:effectRef>
              <a:fontRef idx="minor">
                <a:schemeClr val="lt1"/>
              </a:fontRef>
            </p:style>
            <p:txBody>
              <a:bodyPr anchor="ctr">
                <a:spAutoFit/>
              </a:bodyPr>
              <a:lstStyle/>
              <a:p>
                <a:pPr algn="ctr" eaLnBrk="1" hangingPunct="1">
                  <a:defRPr/>
                </a:pPr>
                <a:r>
                  <a:rPr lang="zh-CN" altLang="en-US" sz="1600" b="1" dirty="0">
                    <a:solidFill>
                      <a:srgbClr val="1E4E79"/>
                    </a:solidFill>
                    <a:latin typeface="幼圆" panose="02010509060101010101" pitchFamily="49" charset="-122"/>
                    <a:ea typeface="幼圆" panose="02010509060101010101" pitchFamily="49" charset="-122"/>
                    <a:cs typeface="+mj-cs"/>
                  </a:rPr>
                  <a:t>委托机构</a:t>
                </a:r>
              </a:p>
            </p:txBody>
          </p:sp>
        </p:grpSp>
      </p:grpSp>
    </p:spTree>
    <p:extLst>
      <p:ext uri="{BB962C8B-B14F-4D97-AF65-F5344CB8AC3E}">
        <p14:creationId xmlns:p14="http://schemas.microsoft.com/office/powerpoint/2010/main" val="4512557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2524</TotalTime>
  <Words>6004</Words>
  <Application>Microsoft Macintosh PowerPoint</Application>
  <PresentationFormat>全屏显示(4:3)</PresentationFormat>
  <Paragraphs>901</Paragraphs>
  <Slides>48</Slides>
  <Notes>39</Notes>
  <HiddenSlides>0</HiddenSlides>
  <MMClips>0</MMClips>
  <ScaleCrop>false</ScaleCrop>
  <HeadingPairs>
    <vt:vector size="6" baseType="variant">
      <vt:variant>
        <vt:lpstr>主题</vt:lpstr>
      </vt:variant>
      <vt:variant>
        <vt:i4>1</vt:i4>
      </vt:variant>
      <vt:variant>
        <vt:lpstr>嵌入的 OLE 服务器</vt:lpstr>
      </vt:variant>
      <vt:variant>
        <vt:i4>1</vt:i4>
      </vt:variant>
      <vt:variant>
        <vt:lpstr>幻灯片标题</vt:lpstr>
      </vt:variant>
      <vt:variant>
        <vt:i4>48</vt:i4>
      </vt:variant>
    </vt:vector>
  </HeadingPairs>
  <TitlesOfParts>
    <vt:vector size="50" baseType="lpstr">
      <vt:lpstr>Office 主题</vt:lpstr>
      <vt:lpstr>Visio</vt:lpstr>
      <vt:lpstr>PowerPoint 演示文稿</vt:lpstr>
      <vt:lpstr>议程</vt:lpstr>
      <vt:lpstr>规范的缘起</vt:lpstr>
      <vt:lpstr>规范编写的必要性</vt:lpstr>
      <vt:lpstr>规范编制历程</vt:lpstr>
      <vt:lpstr>议程</vt:lpstr>
      <vt:lpstr>规范适用范围</vt:lpstr>
      <vt:lpstr>综述：托管维护服务范围和类型</vt:lpstr>
      <vt:lpstr>PowerPoint 演示文稿</vt:lpstr>
      <vt:lpstr>PowerPoint 演示文稿</vt:lpstr>
      <vt:lpstr>PowerPoint 演示文稿</vt:lpstr>
      <vt:lpstr>PowerPoint 演示文稿</vt:lpstr>
      <vt:lpstr>议程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chenhongf</dc:creator>
  <cp:lastModifiedBy>晓怡 杨</cp:lastModifiedBy>
  <cp:revision>212</cp:revision>
  <dcterms:modified xsi:type="dcterms:W3CDTF">2017-03-27T11:50:30Z</dcterms:modified>
</cp:coreProperties>
</file>